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2" r:id="rId6"/>
    <p:sldId id="261" r:id="rId7"/>
    <p:sldId id="263" r:id="rId8"/>
    <p:sldId id="272" r:id="rId9"/>
    <p:sldId id="264" r:id="rId10"/>
    <p:sldId id="265" r:id="rId11"/>
    <p:sldId id="266" r:id="rId12"/>
    <p:sldId id="274" r:id="rId13"/>
    <p:sldId id="267" r:id="rId14"/>
    <p:sldId id="268" r:id="rId15"/>
    <p:sldId id="275" r:id="rId16"/>
    <p:sldId id="269" r:id="rId17"/>
    <p:sldId id="276" r:id="rId18"/>
    <p:sldId id="270" r:id="rId19"/>
    <p:sldId id="277" r:id="rId20"/>
    <p:sldId id="271" r:id="rId21"/>
    <p:sldId id="257" r:id="rId22"/>
    <p:sldId id="273" r:id="rId23"/>
    <p:sldId id="278" r:id="rId2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0529D5-D8D3-47C0-A3A4-82FFFED21453}"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BEEC50A4-25B6-4748-ABE3-E57AF749EF5D}">
      <dgm:prSet/>
      <dgm:spPr>
        <a:solidFill>
          <a:schemeClr val="accent3">
            <a:lumMod val="20000"/>
            <a:lumOff val="80000"/>
            <a:alpha val="90000"/>
          </a:schemeClr>
        </a:solidFill>
        <a:scene3d>
          <a:camera prst="orthographicFront"/>
          <a:lightRig rig="threePt" dir="t"/>
        </a:scene3d>
        <a:sp3d>
          <a:bevelT w="165100" prst="coolSlant"/>
        </a:sp3d>
      </dgm:spPr>
      <dgm:t>
        <a:bodyPr/>
        <a:lstStyle/>
        <a:p>
          <a:pPr rtl="0"/>
          <a:r>
            <a:rPr lang="es-CO" dirty="0" smtClean="0"/>
            <a:t>La palabra de Dios revela su carácter. El mismo ha manifestado su infinito amor y piedad. Cuando Moisés oró: “Te ruego que me muestres tu gloria”, el Señor le contestó : “Yo haré pasar todo mi bien delante de tu rostro”. </a:t>
          </a:r>
          <a:r>
            <a:rPr lang="es-CO" dirty="0" smtClean="0">
              <a:solidFill>
                <a:srgbClr val="C00000"/>
              </a:solidFill>
            </a:rPr>
            <a:t>(Éxodo 33:18-19). </a:t>
          </a:r>
        </a:p>
        <a:p>
          <a:pPr rtl="0"/>
          <a:r>
            <a:rPr lang="es-CO" dirty="0" smtClean="0"/>
            <a:t>Esta es su gloria. El Señor pasó delante de Moisés y proclamó: “¡Jehová! ¡Jehová! Fuerte, misericordioso y piadoso; tardo para la ira, y grande en misericordia y verdad; que guarda misericordia a millares, que perdona la iniquidad, la rebelión y el pecado”. </a:t>
          </a:r>
          <a:r>
            <a:rPr lang="es-CO" dirty="0" smtClean="0">
              <a:solidFill>
                <a:srgbClr val="C00000"/>
              </a:solidFill>
            </a:rPr>
            <a:t>(Éxodo 34:6-7). </a:t>
          </a:r>
        </a:p>
        <a:p>
          <a:pPr rtl="0"/>
          <a:r>
            <a:rPr lang="es-CO" dirty="0" smtClean="0"/>
            <a:t>El es “tardo en enojar (se) y de grande misericordia” </a:t>
          </a:r>
          <a:r>
            <a:rPr lang="es-CO" dirty="0" smtClean="0">
              <a:solidFill>
                <a:srgbClr val="C00000"/>
              </a:solidFill>
            </a:rPr>
            <a:t>(Miqueas 7:18).</a:t>
          </a:r>
          <a:endParaRPr lang="es-CO" dirty="0">
            <a:solidFill>
              <a:srgbClr val="C00000"/>
            </a:solidFill>
          </a:endParaRPr>
        </a:p>
      </dgm:t>
    </dgm:pt>
    <dgm:pt modelId="{A9BD678E-B02C-40B2-A555-85D079A28778}" type="parTrans" cxnId="{D62639C7-C711-42FF-8C0C-A45A389CFC2C}">
      <dgm:prSet/>
      <dgm:spPr/>
      <dgm:t>
        <a:bodyPr/>
        <a:lstStyle/>
        <a:p>
          <a:endParaRPr lang="es-CO"/>
        </a:p>
      </dgm:t>
    </dgm:pt>
    <dgm:pt modelId="{923F1EB8-63F2-485E-A2EC-7CB46719BE2F}" type="sibTrans" cxnId="{D62639C7-C711-42FF-8C0C-A45A389CFC2C}">
      <dgm:prSet/>
      <dgm:spPr/>
      <dgm:t>
        <a:bodyPr/>
        <a:lstStyle/>
        <a:p>
          <a:endParaRPr lang="es-CO"/>
        </a:p>
      </dgm:t>
    </dgm:pt>
    <dgm:pt modelId="{09824F6A-8D4B-4E4D-908A-39789C192017}" type="pres">
      <dgm:prSet presAssocID="{4C0529D5-D8D3-47C0-A3A4-82FFFED21453}" presName="compositeShape" presStyleCnt="0">
        <dgm:presLayoutVars>
          <dgm:dir/>
          <dgm:resizeHandles/>
        </dgm:presLayoutVars>
      </dgm:prSet>
      <dgm:spPr/>
      <dgm:t>
        <a:bodyPr/>
        <a:lstStyle/>
        <a:p>
          <a:endParaRPr lang="es-CO"/>
        </a:p>
      </dgm:t>
    </dgm:pt>
    <dgm:pt modelId="{61774EB2-FC00-45D8-86A7-B4711A000C70}" type="pres">
      <dgm:prSet presAssocID="{4C0529D5-D8D3-47C0-A3A4-82FFFED21453}" presName="pyramid" presStyleLbl="node1" presStyleIdx="0" presStyleCnt="1"/>
      <dgm:spPr>
        <a:solidFill>
          <a:srgbClr val="002060"/>
        </a:solidFill>
      </dgm:spPr>
    </dgm:pt>
    <dgm:pt modelId="{71D22247-FFA1-40A1-875B-A65F2C1706D2}" type="pres">
      <dgm:prSet presAssocID="{4C0529D5-D8D3-47C0-A3A4-82FFFED21453}" presName="theList" presStyleCnt="0"/>
      <dgm:spPr/>
    </dgm:pt>
    <dgm:pt modelId="{3145CC11-1813-4B85-B899-11C6026741FB}" type="pres">
      <dgm:prSet presAssocID="{BEEC50A4-25B6-4748-ABE3-E57AF749EF5D}" presName="aNode" presStyleLbl="fgAcc1" presStyleIdx="0" presStyleCnt="1" custScaleX="234375" custScaleY="110457">
        <dgm:presLayoutVars>
          <dgm:bulletEnabled val="1"/>
        </dgm:presLayoutVars>
      </dgm:prSet>
      <dgm:spPr/>
      <dgm:t>
        <a:bodyPr/>
        <a:lstStyle/>
        <a:p>
          <a:endParaRPr lang="es-CO"/>
        </a:p>
      </dgm:t>
    </dgm:pt>
    <dgm:pt modelId="{59D62495-4D9B-4E77-9BEA-0B50A5619FC3}" type="pres">
      <dgm:prSet presAssocID="{BEEC50A4-25B6-4748-ABE3-E57AF749EF5D}" presName="aSpace" presStyleCnt="0"/>
      <dgm:spPr/>
    </dgm:pt>
  </dgm:ptLst>
  <dgm:cxnLst>
    <dgm:cxn modelId="{55E1A2F0-7C5F-443D-B671-972DAC20385C}" type="presOf" srcId="{BEEC50A4-25B6-4748-ABE3-E57AF749EF5D}" destId="{3145CC11-1813-4B85-B899-11C6026741FB}" srcOrd="0" destOrd="0" presId="urn:microsoft.com/office/officeart/2005/8/layout/pyramid2"/>
    <dgm:cxn modelId="{D62639C7-C711-42FF-8C0C-A45A389CFC2C}" srcId="{4C0529D5-D8D3-47C0-A3A4-82FFFED21453}" destId="{BEEC50A4-25B6-4748-ABE3-E57AF749EF5D}" srcOrd="0" destOrd="0" parTransId="{A9BD678E-B02C-40B2-A555-85D079A28778}" sibTransId="{923F1EB8-63F2-485E-A2EC-7CB46719BE2F}"/>
    <dgm:cxn modelId="{B277422F-0A07-413F-8297-492524C7F215}" type="presOf" srcId="{4C0529D5-D8D3-47C0-A3A4-82FFFED21453}" destId="{09824F6A-8D4B-4E4D-908A-39789C192017}" srcOrd="0" destOrd="0" presId="urn:microsoft.com/office/officeart/2005/8/layout/pyramid2"/>
    <dgm:cxn modelId="{A0E80738-3745-4782-834E-79E5BF01A24D}" type="presParOf" srcId="{09824F6A-8D4B-4E4D-908A-39789C192017}" destId="{61774EB2-FC00-45D8-86A7-B4711A000C70}" srcOrd="0" destOrd="0" presId="urn:microsoft.com/office/officeart/2005/8/layout/pyramid2"/>
    <dgm:cxn modelId="{8E896434-3E28-4AFA-8637-ECFE0DFAD69D}" type="presParOf" srcId="{09824F6A-8D4B-4E4D-908A-39789C192017}" destId="{71D22247-FFA1-40A1-875B-A65F2C1706D2}" srcOrd="1" destOrd="0" presId="urn:microsoft.com/office/officeart/2005/8/layout/pyramid2"/>
    <dgm:cxn modelId="{CBC0F78C-BCB3-4396-82B0-393C2C2542A1}" type="presParOf" srcId="{71D22247-FFA1-40A1-875B-A65F2C1706D2}" destId="{3145CC11-1813-4B85-B899-11C6026741FB}" srcOrd="0" destOrd="0" presId="urn:microsoft.com/office/officeart/2005/8/layout/pyramid2"/>
    <dgm:cxn modelId="{A949AA31-E22D-4731-A7C6-AB3CB949D01F}" type="presParOf" srcId="{71D22247-FFA1-40A1-875B-A65F2C1706D2}" destId="{59D62495-4D9B-4E77-9BEA-0B50A5619FC3}" srcOrd="1"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4B2C5A1-AA8D-4BA5-AFD4-EACECC90EF3B}"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3B29534B-980C-4422-81D9-BE1F73FD262F}">
      <dgm:prSet custT="1"/>
      <dgm:spPr>
        <a:solidFill>
          <a:srgbClr val="002060">
            <a:alpha val="90000"/>
          </a:srgbClr>
        </a:solidFill>
      </dgm:spPr>
      <dgm:t>
        <a:bodyPr/>
        <a:lstStyle/>
        <a:p>
          <a:pPr rtl="0"/>
          <a:r>
            <a:rPr lang="es-CO" sz="2000" b="1" dirty="0" smtClean="0">
              <a:solidFill>
                <a:schemeClr val="bg1"/>
              </a:solidFill>
            </a:rPr>
            <a:t>Dios ha unido nuestros corazones a él con pruebas innumerables en el cielo y en la tierra. A través de las cosas de la naturaleza y por los más hondos y tiernos lazos que pueda conocer el corazón humano, él ha procurado revelársenos. Sin embardo, estas cosas representan sólo parcialmente su amor. </a:t>
          </a:r>
          <a:endParaRPr lang="es-CO" sz="2000" b="1" dirty="0">
            <a:solidFill>
              <a:schemeClr val="bg1"/>
            </a:solidFill>
          </a:endParaRPr>
        </a:p>
      </dgm:t>
    </dgm:pt>
    <dgm:pt modelId="{9217ADE3-0357-4661-8CC7-A6780FC3E448}" type="parTrans" cxnId="{93D5A31C-4742-4924-9FA5-A37E393D0855}">
      <dgm:prSet/>
      <dgm:spPr/>
      <dgm:t>
        <a:bodyPr/>
        <a:lstStyle/>
        <a:p>
          <a:endParaRPr lang="es-CO"/>
        </a:p>
      </dgm:t>
    </dgm:pt>
    <dgm:pt modelId="{34C8BDB8-E8D1-4809-8908-A26737B49931}" type="sibTrans" cxnId="{93D5A31C-4742-4924-9FA5-A37E393D0855}">
      <dgm:prSet/>
      <dgm:spPr/>
      <dgm:t>
        <a:bodyPr/>
        <a:lstStyle/>
        <a:p>
          <a:endParaRPr lang="es-CO"/>
        </a:p>
      </dgm:t>
    </dgm:pt>
    <dgm:pt modelId="{A6C27209-0FBE-4BE5-B25B-AB80F4A352DD}">
      <dgm:prSet custT="1"/>
      <dgm:spPr>
        <a:solidFill>
          <a:schemeClr val="accent6">
            <a:lumMod val="60000"/>
            <a:lumOff val="40000"/>
            <a:alpha val="90000"/>
          </a:schemeClr>
        </a:solidFill>
      </dgm:spPr>
      <dgm:t>
        <a:bodyPr/>
        <a:lstStyle/>
        <a:p>
          <a:pPr rtl="0"/>
          <a:r>
            <a:rPr lang="es-CO" sz="1800" dirty="0" smtClean="0"/>
            <a:t>Aunque todas estas evidencias han sido dadas, el enemigo del bien ha cegado las mentes de los hombres de modo que ellos miren a Dios con temor; que piensen en él como en un ser severo y poco perdonador. Satanás indujo a los hombres a pensar en Dios como un ser cuyo principal atributo es la justicia implacable, como un juez severo y un estricto e inconmovible acreedor. </a:t>
          </a:r>
          <a:endParaRPr lang="es-CO" sz="1800" dirty="0"/>
        </a:p>
      </dgm:t>
    </dgm:pt>
    <dgm:pt modelId="{FA1A94CD-5C88-4748-A755-1F4AAB18DB87}" type="parTrans" cxnId="{95B3BD85-2AE1-4847-AB19-580544C11A33}">
      <dgm:prSet/>
      <dgm:spPr/>
      <dgm:t>
        <a:bodyPr/>
        <a:lstStyle/>
        <a:p>
          <a:endParaRPr lang="es-CO"/>
        </a:p>
      </dgm:t>
    </dgm:pt>
    <dgm:pt modelId="{D98F0CE4-0E49-4282-B8B3-598E79472498}" type="sibTrans" cxnId="{95B3BD85-2AE1-4847-AB19-580544C11A33}">
      <dgm:prSet/>
      <dgm:spPr/>
      <dgm:t>
        <a:bodyPr/>
        <a:lstStyle/>
        <a:p>
          <a:endParaRPr lang="es-CO"/>
        </a:p>
      </dgm:t>
    </dgm:pt>
    <dgm:pt modelId="{90D81632-5218-46AF-9146-C86E4495DBC6}">
      <dgm:prSet custT="1"/>
      <dgm:spPr>
        <a:solidFill>
          <a:srgbClr val="002060">
            <a:alpha val="90000"/>
          </a:srgbClr>
        </a:solidFill>
      </dgm:spPr>
      <dgm:t>
        <a:bodyPr/>
        <a:lstStyle/>
        <a:p>
          <a:pPr rtl="0"/>
          <a:r>
            <a:rPr lang="es-CO" sz="2000" b="1" dirty="0" smtClean="0">
              <a:solidFill>
                <a:schemeClr val="bg1"/>
              </a:solidFill>
            </a:rPr>
            <a:t>El mostró al Creador como un ser que vela celosamente para discernir los errores y las faltas de los hombres, para poder luego traer sus juicios sobre ellos. Jesús vino a vivir entre los hombres para borrar esa densa sombra, revelando al mundo el infinito amor de Dios.</a:t>
          </a:r>
          <a:endParaRPr lang="es-CO" sz="2000" b="1" dirty="0">
            <a:solidFill>
              <a:schemeClr val="bg1"/>
            </a:solidFill>
          </a:endParaRPr>
        </a:p>
      </dgm:t>
    </dgm:pt>
    <dgm:pt modelId="{90089EF5-393D-4988-9CE4-1CEFFEF17C3C}" type="parTrans" cxnId="{0E6073E5-4DDB-4F68-A1F9-BBE0590DAFE5}">
      <dgm:prSet/>
      <dgm:spPr/>
      <dgm:t>
        <a:bodyPr/>
        <a:lstStyle/>
        <a:p>
          <a:endParaRPr lang="es-CO"/>
        </a:p>
      </dgm:t>
    </dgm:pt>
    <dgm:pt modelId="{64712968-31E3-4331-8E75-E2AEBF8D5A01}" type="sibTrans" cxnId="{0E6073E5-4DDB-4F68-A1F9-BBE0590DAFE5}">
      <dgm:prSet/>
      <dgm:spPr/>
      <dgm:t>
        <a:bodyPr/>
        <a:lstStyle/>
        <a:p>
          <a:endParaRPr lang="es-CO"/>
        </a:p>
      </dgm:t>
    </dgm:pt>
    <dgm:pt modelId="{1A84AAB6-56FC-4DA2-B720-91D0EC35B235}" type="pres">
      <dgm:prSet presAssocID="{A4B2C5A1-AA8D-4BA5-AFD4-EACECC90EF3B}" presName="compositeShape" presStyleCnt="0">
        <dgm:presLayoutVars>
          <dgm:dir/>
          <dgm:resizeHandles/>
        </dgm:presLayoutVars>
      </dgm:prSet>
      <dgm:spPr/>
      <dgm:t>
        <a:bodyPr/>
        <a:lstStyle/>
        <a:p>
          <a:endParaRPr lang="es-CO"/>
        </a:p>
      </dgm:t>
    </dgm:pt>
    <dgm:pt modelId="{E6D78952-A7D7-4C7D-8EE1-8175E8051AD2}" type="pres">
      <dgm:prSet presAssocID="{A4B2C5A1-AA8D-4BA5-AFD4-EACECC90EF3B}" presName="pyramid" presStyleLbl="node1" presStyleIdx="0" presStyleCnt="1"/>
      <dgm:spPr>
        <a:solidFill>
          <a:srgbClr val="FF0000"/>
        </a:solidFill>
      </dgm:spPr>
    </dgm:pt>
    <dgm:pt modelId="{7FAD46EE-D2C1-4256-8651-C63785608A59}" type="pres">
      <dgm:prSet presAssocID="{A4B2C5A1-AA8D-4BA5-AFD4-EACECC90EF3B}" presName="theList" presStyleCnt="0"/>
      <dgm:spPr/>
    </dgm:pt>
    <dgm:pt modelId="{7125D144-F0E0-4403-95E2-7F2040399782}" type="pres">
      <dgm:prSet presAssocID="{3B29534B-980C-4422-81D9-BE1F73FD262F}" presName="aNode" presStyleLbl="fgAcc1" presStyleIdx="0" presStyleCnt="3" custScaleX="202100">
        <dgm:presLayoutVars>
          <dgm:bulletEnabled val="1"/>
        </dgm:presLayoutVars>
      </dgm:prSet>
      <dgm:spPr/>
      <dgm:t>
        <a:bodyPr/>
        <a:lstStyle/>
        <a:p>
          <a:endParaRPr lang="es-CO"/>
        </a:p>
      </dgm:t>
    </dgm:pt>
    <dgm:pt modelId="{9286F7DA-19EA-43C5-98AB-D91568527B46}" type="pres">
      <dgm:prSet presAssocID="{3B29534B-980C-4422-81D9-BE1F73FD262F}" presName="aSpace" presStyleCnt="0"/>
      <dgm:spPr/>
    </dgm:pt>
    <dgm:pt modelId="{C01ED424-9412-4D53-A6AE-4799D86539DB}" type="pres">
      <dgm:prSet presAssocID="{A6C27209-0FBE-4BE5-B25B-AB80F4A352DD}" presName="aNode" presStyleLbl="fgAcc1" presStyleIdx="1" presStyleCnt="3" custScaleX="188561">
        <dgm:presLayoutVars>
          <dgm:bulletEnabled val="1"/>
        </dgm:presLayoutVars>
      </dgm:prSet>
      <dgm:spPr/>
      <dgm:t>
        <a:bodyPr/>
        <a:lstStyle/>
        <a:p>
          <a:endParaRPr lang="es-CO"/>
        </a:p>
      </dgm:t>
    </dgm:pt>
    <dgm:pt modelId="{BFDB773D-EC1D-48D6-A6F9-D0E497BA66FF}" type="pres">
      <dgm:prSet presAssocID="{A6C27209-0FBE-4BE5-B25B-AB80F4A352DD}" presName="aSpace" presStyleCnt="0"/>
      <dgm:spPr/>
    </dgm:pt>
    <dgm:pt modelId="{0D01E0DF-C1E2-4C92-B1A0-ADB5CC61BDBA}" type="pres">
      <dgm:prSet presAssocID="{90D81632-5218-46AF-9146-C86E4495DBC6}" presName="aNode" presStyleLbl="fgAcc1" presStyleIdx="2" presStyleCnt="3" custScaleX="170877">
        <dgm:presLayoutVars>
          <dgm:bulletEnabled val="1"/>
        </dgm:presLayoutVars>
      </dgm:prSet>
      <dgm:spPr/>
      <dgm:t>
        <a:bodyPr/>
        <a:lstStyle/>
        <a:p>
          <a:endParaRPr lang="es-CO"/>
        </a:p>
      </dgm:t>
    </dgm:pt>
    <dgm:pt modelId="{EA42FEC1-66DF-421B-B6CB-BB9A615E1040}" type="pres">
      <dgm:prSet presAssocID="{90D81632-5218-46AF-9146-C86E4495DBC6}" presName="aSpace" presStyleCnt="0"/>
      <dgm:spPr/>
    </dgm:pt>
  </dgm:ptLst>
  <dgm:cxnLst>
    <dgm:cxn modelId="{95B3BD85-2AE1-4847-AB19-580544C11A33}" srcId="{A4B2C5A1-AA8D-4BA5-AFD4-EACECC90EF3B}" destId="{A6C27209-0FBE-4BE5-B25B-AB80F4A352DD}" srcOrd="1" destOrd="0" parTransId="{FA1A94CD-5C88-4748-A755-1F4AAB18DB87}" sibTransId="{D98F0CE4-0E49-4282-B8B3-598E79472498}"/>
    <dgm:cxn modelId="{C514FC29-43D2-4660-91B7-7E4ED563969A}" type="presOf" srcId="{3B29534B-980C-4422-81D9-BE1F73FD262F}" destId="{7125D144-F0E0-4403-95E2-7F2040399782}" srcOrd="0" destOrd="0" presId="urn:microsoft.com/office/officeart/2005/8/layout/pyramid2"/>
    <dgm:cxn modelId="{0E6073E5-4DDB-4F68-A1F9-BBE0590DAFE5}" srcId="{A4B2C5A1-AA8D-4BA5-AFD4-EACECC90EF3B}" destId="{90D81632-5218-46AF-9146-C86E4495DBC6}" srcOrd="2" destOrd="0" parTransId="{90089EF5-393D-4988-9CE4-1CEFFEF17C3C}" sibTransId="{64712968-31E3-4331-8E75-E2AEBF8D5A01}"/>
    <dgm:cxn modelId="{BBC7AE05-CDBB-4A3D-89D4-0A2B6516DA70}" type="presOf" srcId="{90D81632-5218-46AF-9146-C86E4495DBC6}" destId="{0D01E0DF-C1E2-4C92-B1A0-ADB5CC61BDBA}" srcOrd="0" destOrd="0" presId="urn:microsoft.com/office/officeart/2005/8/layout/pyramid2"/>
    <dgm:cxn modelId="{93906036-57D0-441C-9B88-D910091CE345}" type="presOf" srcId="{A4B2C5A1-AA8D-4BA5-AFD4-EACECC90EF3B}" destId="{1A84AAB6-56FC-4DA2-B720-91D0EC35B235}" srcOrd="0" destOrd="0" presId="urn:microsoft.com/office/officeart/2005/8/layout/pyramid2"/>
    <dgm:cxn modelId="{93D5A31C-4742-4924-9FA5-A37E393D0855}" srcId="{A4B2C5A1-AA8D-4BA5-AFD4-EACECC90EF3B}" destId="{3B29534B-980C-4422-81D9-BE1F73FD262F}" srcOrd="0" destOrd="0" parTransId="{9217ADE3-0357-4661-8CC7-A6780FC3E448}" sibTransId="{34C8BDB8-E8D1-4809-8908-A26737B49931}"/>
    <dgm:cxn modelId="{36444DD6-C1D5-45B4-8D56-3C106E1E8B6A}" type="presOf" srcId="{A6C27209-0FBE-4BE5-B25B-AB80F4A352DD}" destId="{C01ED424-9412-4D53-A6AE-4799D86539DB}" srcOrd="0" destOrd="0" presId="urn:microsoft.com/office/officeart/2005/8/layout/pyramid2"/>
    <dgm:cxn modelId="{FB45C122-7987-4501-8D21-B20CCA08381D}" type="presParOf" srcId="{1A84AAB6-56FC-4DA2-B720-91D0EC35B235}" destId="{E6D78952-A7D7-4C7D-8EE1-8175E8051AD2}" srcOrd="0" destOrd="0" presId="urn:microsoft.com/office/officeart/2005/8/layout/pyramid2"/>
    <dgm:cxn modelId="{A4662E8E-B8B0-4085-9822-08CA806918C1}" type="presParOf" srcId="{1A84AAB6-56FC-4DA2-B720-91D0EC35B235}" destId="{7FAD46EE-D2C1-4256-8651-C63785608A59}" srcOrd="1" destOrd="0" presId="urn:microsoft.com/office/officeart/2005/8/layout/pyramid2"/>
    <dgm:cxn modelId="{0DE5B5A5-885F-4E5D-B997-B7165752CA60}" type="presParOf" srcId="{7FAD46EE-D2C1-4256-8651-C63785608A59}" destId="{7125D144-F0E0-4403-95E2-7F2040399782}" srcOrd="0" destOrd="0" presId="urn:microsoft.com/office/officeart/2005/8/layout/pyramid2"/>
    <dgm:cxn modelId="{2FDDA25B-C1B7-4327-BE37-343B08350D53}" type="presParOf" srcId="{7FAD46EE-D2C1-4256-8651-C63785608A59}" destId="{9286F7DA-19EA-43C5-98AB-D91568527B46}" srcOrd="1" destOrd="0" presId="urn:microsoft.com/office/officeart/2005/8/layout/pyramid2"/>
    <dgm:cxn modelId="{65BCD3A2-158D-45A8-B211-F4B2BD3016A9}" type="presParOf" srcId="{7FAD46EE-D2C1-4256-8651-C63785608A59}" destId="{C01ED424-9412-4D53-A6AE-4799D86539DB}" srcOrd="2" destOrd="0" presId="urn:microsoft.com/office/officeart/2005/8/layout/pyramid2"/>
    <dgm:cxn modelId="{5E665159-D5DE-4727-A33D-5229B1843963}" type="presParOf" srcId="{7FAD46EE-D2C1-4256-8651-C63785608A59}" destId="{BFDB773D-EC1D-48D6-A6F9-D0E497BA66FF}" srcOrd="3" destOrd="0" presId="urn:microsoft.com/office/officeart/2005/8/layout/pyramid2"/>
    <dgm:cxn modelId="{044D76BB-6C9F-4AA1-A61E-63BBD51B67B8}" type="presParOf" srcId="{7FAD46EE-D2C1-4256-8651-C63785608A59}" destId="{0D01E0DF-C1E2-4C92-B1A0-ADB5CC61BDBA}" srcOrd="4" destOrd="0" presId="urn:microsoft.com/office/officeart/2005/8/layout/pyramid2"/>
    <dgm:cxn modelId="{64424A9C-F65E-443E-A45D-406D61574582}" type="presParOf" srcId="{7FAD46EE-D2C1-4256-8651-C63785608A59}" destId="{EA42FEC1-66DF-421B-B6CB-BB9A615E1040}"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475758F-99CA-4272-83CB-71D9D96A1C61}"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s-CO"/>
        </a:p>
      </dgm:t>
    </dgm:pt>
    <dgm:pt modelId="{AC98C9CB-88F9-4114-BA5D-58AFD76ED14A}">
      <dgm:prSet custT="1"/>
      <dgm:spPr>
        <a:solidFill>
          <a:schemeClr val="accent6">
            <a:lumMod val="60000"/>
            <a:lumOff val="40000"/>
            <a:alpha val="50000"/>
          </a:schemeClr>
        </a:solidFill>
      </dgm:spPr>
      <dgm:t>
        <a:bodyPr/>
        <a:lstStyle/>
        <a:p>
          <a:pPr rtl="0"/>
          <a:r>
            <a:rPr lang="es-CO" sz="2000" dirty="0" smtClean="0"/>
            <a:t>Jesús dijo describiendo su ministerio terrenal: El Señor “me ha ungido para dar buenas nuevas a los pobres; me ha enviado a sanar a los quebrantados de corazón; a pregonar libertad a los cautivos, y vista a los ciegos; a poner en libertad a los oprimidos” </a:t>
          </a:r>
          <a:r>
            <a:rPr lang="es-CO" sz="2000" b="1" u="sng" dirty="0" smtClean="0">
              <a:solidFill>
                <a:srgbClr val="FF0000"/>
              </a:solidFill>
            </a:rPr>
            <a:t>(Lucas 4:18</a:t>
          </a:r>
          <a:r>
            <a:rPr lang="es-CO" sz="2000" b="1" dirty="0" smtClean="0">
              <a:solidFill>
                <a:srgbClr val="FF0000"/>
              </a:solidFill>
            </a:rPr>
            <a:t>). </a:t>
          </a:r>
          <a:r>
            <a:rPr lang="es-CO" sz="2000" dirty="0" smtClean="0"/>
            <a:t>Esta era su obra. El iba haciendo bien, y sanando a todos los oprimidos de Satanás. Había villas enteras donde no se oía un gemido de dolor en ninguna de sus casas; porque él había pasado por ellas. Y había sanado a sus enfermos. Su trabajo era evidencia de su ungimiento divino. </a:t>
          </a:r>
        </a:p>
        <a:p>
          <a:pPr rtl="0"/>
          <a:r>
            <a:rPr lang="es-CO" sz="2000" dirty="0" smtClean="0"/>
            <a:t>Amor, misericordia y compasión se revelaban en cada acto de su vida; su corazón rebosaba de tierna simpatía hacia los hijos de los hombres. El tomó la naturaleza humana para comprender las necesidades de los hombres. Los más pobres y los más humildes no tenían miedo de acercársele. Aun los niños se sentían atraídos hacia él. Les gustaba subirse a sus rodillas, y mirar ese rostro pensativo, benigno y amante.</a:t>
          </a:r>
          <a:endParaRPr lang="es-CO" sz="2000" dirty="0"/>
        </a:p>
      </dgm:t>
    </dgm:pt>
    <dgm:pt modelId="{2A4E79E0-627E-4B73-AE4B-E7C2A856190F}" type="parTrans" cxnId="{B90E3AEA-8C0B-43A1-BC12-30C44931411B}">
      <dgm:prSet/>
      <dgm:spPr/>
      <dgm:t>
        <a:bodyPr/>
        <a:lstStyle/>
        <a:p>
          <a:endParaRPr lang="es-CO"/>
        </a:p>
      </dgm:t>
    </dgm:pt>
    <dgm:pt modelId="{BE40CBF9-73DB-442C-96F8-7BFC1D3B8178}" type="sibTrans" cxnId="{B90E3AEA-8C0B-43A1-BC12-30C44931411B}">
      <dgm:prSet/>
      <dgm:spPr/>
      <dgm:t>
        <a:bodyPr/>
        <a:lstStyle/>
        <a:p>
          <a:endParaRPr lang="es-CO"/>
        </a:p>
      </dgm:t>
    </dgm:pt>
    <dgm:pt modelId="{EAA4090F-D027-4B46-847A-AD0CDA1F4E26}" type="pres">
      <dgm:prSet presAssocID="{3475758F-99CA-4272-83CB-71D9D96A1C61}" presName="compositeShape" presStyleCnt="0">
        <dgm:presLayoutVars>
          <dgm:chMax val="7"/>
          <dgm:dir/>
          <dgm:resizeHandles val="exact"/>
        </dgm:presLayoutVars>
      </dgm:prSet>
      <dgm:spPr/>
      <dgm:t>
        <a:bodyPr/>
        <a:lstStyle/>
        <a:p>
          <a:endParaRPr lang="es-CO"/>
        </a:p>
      </dgm:t>
    </dgm:pt>
    <dgm:pt modelId="{D587A601-8008-4023-B08D-F9F32A3DAAAA}" type="pres">
      <dgm:prSet presAssocID="{AC98C9CB-88F9-4114-BA5D-58AFD76ED14A}" presName="circ1TxSh" presStyleLbl="vennNode1" presStyleIdx="0" presStyleCnt="1" custScaleX="132892"/>
      <dgm:spPr/>
      <dgm:t>
        <a:bodyPr/>
        <a:lstStyle/>
        <a:p>
          <a:endParaRPr lang="es-CO"/>
        </a:p>
      </dgm:t>
    </dgm:pt>
  </dgm:ptLst>
  <dgm:cxnLst>
    <dgm:cxn modelId="{B90E3AEA-8C0B-43A1-BC12-30C44931411B}" srcId="{3475758F-99CA-4272-83CB-71D9D96A1C61}" destId="{AC98C9CB-88F9-4114-BA5D-58AFD76ED14A}" srcOrd="0" destOrd="0" parTransId="{2A4E79E0-627E-4B73-AE4B-E7C2A856190F}" sibTransId="{BE40CBF9-73DB-442C-96F8-7BFC1D3B8178}"/>
    <dgm:cxn modelId="{21C1B72B-DE4C-4670-81C0-25DE8A522E71}" type="presOf" srcId="{3475758F-99CA-4272-83CB-71D9D96A1C61}" destId="{EAA4090F-D027-4B46-847A-AD0CDA1F4E26}" srcOrd="0" destOrd="0" presId="urn:microsoft.com/office/officeart/2005/8/layout/venn1"/>
    <dgm:cxn modelId="{0CC20617-A011-4E10-8B04-E6EFA9A52DF0}" type="presOf" srcId="{AC98C9CB-88F9-4114-BA5D-58AFD76ED14A}" destId="{D587A601-8008-4023-B08D-F9F32A3DAAAA}" srcOrd="0" destOrd="0" presId="urn:microsoft.com/office/officeart/2005/8/layout/venn1"/>
    <dgm:cxn modelId="{B07397E0-FF57-4A10-BC08-63BCADBC79AA}" type="presParOf" srcId="{EAA4090F-D027-4B46-847A-AD0CDA1F4E26}" destId="{D587A601-8008-4023-B08D-F9F32A3DAAAA}" srcOrd="0"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FB42666-3AA2-4038-B195-F0BCEFDA0298}"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C0E93A58-DEBA-479C-921D-CB8AAD619C39}">
      <dgm:prSet custT="1"/>
      <dgm:spPr/>
      <dgm:t>
        <a:bodyPr/>
        <a:lstStyle/>
        <a:p>
          <a:pPr rtl="0"/>
          <a:r>
            <a:rPr lang="es-CO" sz="2000" u="sng" dirty="0" smtClean="0">
              <a:solidFill>
                <a:srgbClr val="FF0000"/>
              </a:solidFill>
            </a:rPr>
            <a:t>Jesús no suprimió una sola palabra de verdad, sino que profirió siempre la verdad con amor</a:t>
          </a:r>
          <a:r>
            <a:rPr lang="es-CO" sz="2000" dirty="0" smtClean="0">
              <a:solidFill>
                <a:srgbClr val="FF0000"/>
              </a:solidFill>
            </a:rPr>
            <a:t>. </a:t>
          </a:r>
          <a:r>
            <a:rPr lang="es-CO" sz="2000" u="sng" dirty="0" smtClean="0">
              <a:solidFill>
                <a:srgbClr val="FF0000"/>
              </a:solidFill>
            </a:rPr>
            <a:t>El usó el mayor tacto, y la atención más fina y delicada en su trato con la gente</a:t>
          </a:r>
          <a:r>
            <a:rPr lang="es-CO" sz="2000" dirty="0" smtClean="0">
              <a:solidFill>
                <a:srgbClr val="FF0000"/>
              </a:solidFill>
            </a:rPr>
            <a:t>. </a:t>
          </a:r>
          <a:r>
            <a:rPr lang="es-CO" sz="2000" u="sng" dirty="0" smtClean="0">
              <a:solidFill>
                <a:srgbClr val="FF0000"/>
              </a:solidFill>
            </a:rPr>
            <a:t>Nunca fue rudo, nunca pronunció una palabra severa innecesariamente, nunca dio una pena innecesaria a un alma sensible</a:t>
          </a:r>
          <a:r>
            <a:rPr lang="es-CO" sz="2000" dirty="0" smtClean="0"/>
            <a:t>. No censuraba la debilidad humana. Hablaba la verdad, pero siempre con amor. </a:t>
          </a:r>
          <a:r>
            <a:rPr lang="es-CO" sz="2000" b="1" u="sng" dirty="0" smtClean="0"/>
            <a:t>Denunciaba la hipocresía, la incredulidad y la iniquidad; pero las lágrimas velaban su voz cuando profería sus fuertes reprensiones</a:t>
          </a:r>
          <a:r>
            <a:rPr lang="es-CO" sz="2000" dirty="0" smtClean="0"/>
            <a:t>. </a:t>
          </a:r>
        </a:p>
        <a:p>
          <a:pPr rtl="0"/>
          <a:r>
            <a:rPr lang="es-CO" sz="2000" dirty="0" smtClean="0"/>
            <a:t>Lloró sobre Jerusalén, la ciudad amada que rehusó recibirlo, a él, el Camino, la Verdad y la Vida. Habían rechazado al Salvador, pero él los consideraba con ternura compasiva. Su vida fue un ávida de abnegación y de verdadera solicitud por los demás. Toda alma era preciosa a sus ojos. Aunque siempre llevaba consigo la dignidad divina, se inclinaba con la más tierna consideración hacia cada miembro de la familia de Dios. En todos los hombres veía almas caídas a quienes era su misión salvar.</a:t>
          </a:r>
          <a:endParaRPr lang="es-CO" sz="2000" dirty="0"/>
        </a:p>
      </dgm:t>
    </dgm:pt>
    <dgm:pt modelId="{A6032AA0-0BFA-4017-A670-EC7C6A23515A}" type="parTrans" cxnId="{13F75405-7F2D-448F-91C4-D2BBD515A4B5}">
      <dgm:prSet/>
      <dgm:spPr/>
      <dgm:t>
        <a:bodyPr/>
        <a:lstStyle/>
        <a:p>
          <a:endParaRPr lang="es-CO"/>
        </a:p>
      </dgm:t>
    </dgm:pt>
    <dgm:pt modelId="{8B18CBBE-463C-4282-8D17-BB93E231A7D0}" type="sibTrans" cxnId="{13F75405-7F2D-448F-91C4-D2BBD515A4B5}">
      <dgm:prSet/>
      <dgm:spPr/>
      <dgm:t>
        <a:bodyPr/>
        <a:lstStyle/>
        <a:p>
          <a:endParaRPr lang="es-CO"/>
        </a:p>
      </dgm:t>
    </dgm:pt>
    <dgm:pt modelId="{FC86E84B-C6BB-40AC-B259-6DD6F17EE1B4}" type="pres">
      <dgm:prSet presAssocID="{1FB42666-3AA2-4038-B195-F0BCEFDA0298}" presName="compositeShape" presStyleCnt="0">
        <dgm:presLayoutVars>
          <dgm:dir/>
          <dgm:resizeHandles/>
        </dgm:presLayoutVars>
      </dgm:prSet>
      <dgm:spPr/>
      <dgm:t>
        <a:bodyPr/>
        <a:lstStyle/>
        <a:p>
          <a:endParaRPr lang="es-CO"/>
        </a:p>
      </dgm:t>
    </dgm:pt>
    <dgm:pt modelId="{5B1C443F-858A-4DB6-8D2A-B6AFFA91403A}" type="pres">
      <dgm:prSet presAssocID="{1FB42666-3AA2-4038-B195-F0BCEFDA0298}" presName="pyramid" presStyleLbl="node1" presStyleIdx="0" presStyleCnt="1"/>
      <dgm:spPr>
        <a:solidFill>
          <a:schemeClr val="accent2">
            <a:lumMod val="75000"/>
          </a:schemeClr>
        </a:solidFill>
      </dgm:spPr>
    </dgm:pt>
    <dgm:pt modelId="{F155E76F-4D33-44D1-810C-B57C8F46396D}" type="pres">
      <dgm:prSet presAssocID="{1FB42666-3AA2-4038-B195-F0BCEFDA0298}" presName="theList" presStyleCnt="0"/>
      <dgm:spPr/>
    </dgm:pt>
    <dgm:pt modelId="{E2A384CA-5554-431F-9630-6D5D7E14E709}" type="pres">
      <dgm:prSet presAssocID="{C0E93A58-DEBA-479C-921D-CB8AAD619C39}" presName="aNode" presStyleLbl="fgAcc1" presStyleIdx="0" presStyleCnt="1" custScaleX="204450" custScaleY="181047">
        <dgm:presLayoutVars>
          <dgm:bulletEnabled val="1"/>
        </dgm:presLayoutVars>
      </dgm:prSet>
      <dgm:spPr/>
      <dgm:t>
        <a:bodyPr/>
        <a:lstStyle/>
        <a:p>
          <a:endParaRPr lang="es-CO"/>
        </a:p>
      </dgm:t>
    </dgm:pt>
    <dgm:pt modelId="{6983594F-B83D-41A0-9EF7-04FD14BBFD5D}" type="pres">
      <dgm:prSet presAssocID="{C0E93A58-DEBA-479C-921D-CB8AAD619C39}" presName="aSpace" presStyleCnt="0"/>
      <dgm:spPr/>
    </dgm:pt>
  </dgm:ptLst>
  <dgm:cxnLst>
    <dgm:cxn modelId="{13F75405-7F2D-448F-91C4-D2BBD515A4B5}" srcId="{1FB42666-3AA2-4038-B195-F0BCEFDA0298}" destId="{C0E93A58-DEBA-479C-921D-CB8AAD619C39}" srcOrd="0" destOrd="0" parTransId="{A6032AA0-0BFA-4017-A670-EC7C6A23515A}" sibTransId="{8B18CBBE-463C-4282-8D17-BB93E231A7D0}"/>
    <dgm:cxn modelId="{74B9F982-8E38-4FE1-8645-9CEF8474288E}" type="presOf" srcId="{C0E93A58-DEBA-479C-921D-CB8AAD619C39}" destId="{E2A384CA-5554-431F-9630-6D5D7E14E709}" srcOrd="0" destOrd="0" presId="urn:microsoft.com/office/officeart/2005/8/layout/pyramid2"/>
    <dgm:cxn modelId="{E29D79CD-07DA-443D-91C9-3E751F7C8D8D}" type="presOf" srcId="{1FB42666-3AA2-4038-B195-F0BCEFDA0298}" destId="{FC86E84B-C6BB-40AC-B259-6DD6F17EE1B4}" srcOrd="0" destOrd="0" presId="urn:microsoft.com/office/officeart/2005/8/layout/pyramid2"/>
    <dgm:cxn modelId="{9EAFF188-2A68-4E75-A428-4360D266F706}" type="presParOf" srcId="{FC86E84B-C6BB-40AC-B259-6DD6F17EE1B4}" destId="{5B1C443F-858A-4DB6-8D2A-B6AFFA91403A}" srcOrd="0" destOrd="0" presId="urn:microsoft.com/office/officeart/2005/8/layout/pyramid2"/>
    <dgm:cxn modelId="{AC76799A-CA45-4014-9B1F-06E5E558A56A}" type="presParOf" srcId="{FC86E84B-C6BB-40AC-B259-6DD6F17EE1B4}" destId="{F155E76F-4D33-44D1-810C-B57C8F46396D}" srcOrd="1" destOrd="0" presId="urn:microsoft.com/office/officeart/2005/8/layout/pyramid2"/>
    <dgm:cxn modelId="{A3E5CCA5-CF59-43CA-9990-97F61338A75C}" type="presParOf" srcId="{F155E76F-4D33-44D1-810C-B57C8F46396D}" destId="{E2A384CA-5554-431F-9630-6D5D7E14E709}" srcOrd="0" destOrd="0" presId="urn:microsoft.com/office/officeart/2005/8/layout/pyramid2"/>
    <dgm:cxn modelId="{A305C244-E6B1-47C9-9FE2-0FC45B94A105}" type="presParOf" srcId="{F155E76F-4D33-44D1-810C-B57C8F46396D}" destId="{6983594F-B83D-41A0-9EF7-04FD14BBFD5D}" srcOrd="1"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32A8883-98E2-4941-A8A2-633CA55D76F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24719AC9-64A9-4FDF-A862-05ADD4787F6C}">
      <dgm:prSet custT="1"/>
      <dgm:spPr>
        <a:solidFill>
          <a:schemeClr val="bg2">
            <a:lumMod val="25000"/>
          </a:schemeClr>
        </a:solidFill>
      </dgm:spPr>
      <dgm:t>
        <a:bodyPr/>
        <a:lstStyle/>
        <a:p>
          <a:pPr rtl="0"/>
          <a:r>
            <a:rPr lang="es-CO" sz="2400" dirty="0" smtClean="0"/>
            <a:t>Tal es el carácter de Cristo, revelado en su vida. Este es el carácter de Dios. Del corazón del Padre es de donde fluyen ríos de divina compasión hacia los hombres, revelada en Cristo. Jesús, el tierno y compasivo Salvador, era Dios “manifestado en carne”. </a:t>
          </a:r>
          <a:r>
            <a:rPr lang="es-CO" sz="2400" b="1" u="sng" dirty="0" smtClean="0"/>
            <a:t>(I Timoteo 3:16)</a:t>
          </a:r>
          <a:r>
            <a:rPr lang="es-CO" sz="2400" dirty="0" smtClean="0"/>
            <a:t>.</a:t>
          </a:r>
        </a:p>
        <a:p>
          <a:pPr rtl="0"/>
          <a:endParaRPr lang="es-CO" sz="2400" dirty="0" smtClean="0"/>
        </a:p>
        <a:p>
          <a:pPr rtl="0"/>
          <a:r>
            <a:rPr lang="es-CO" sz="2400" dirty="0" smtClean="0"/>
            <a:t> Jesús vivió, sufrió y murió para redimir, El se hizo “Varón de dolores” de modo que nosotros fuésemos hechos partícipes del gozo eterno. Dios permitió que su amado Hijo, lleno de gracia y verdad, descendiera de un mundo de indescriptible gloria a un mundo manchado y distorsionado por el pecado, ensombrecido por la maldición y la muerte. Permitió que dejase el seno de su amor, la adoración de los ángeles, para que sufriera vergüenza, insulto, humillación, odio y muerte. </a:t>
          </a:r>
          <a:endParaRPr lang="es-CO" sz="2400" dirty="0"/>
        </a:p>
      </dgm:t>
    </dgm:pt>
    <dgm:pt modelId="{4C43F11D-5990-41BC-BD48-2C43B1ED43A1}" type="parTrans" cxnId="{2E135704-DD15-42BF-8175-F6C420EC984C}">
      <dgm:prSet/>
      <dgm:spPr/>
      <dgm:t>
        <a:bodyPr/>
        <a:lstStyle/>
        <a:p>
          <a:endParaRPr lang="es-CO"/>
        </a:p>
      </dgm:t>
    </dgm:pt>
    <dgm:pt modelId="{87FA6BBE-F156-4F95-920B-E64DA4B49F3F}" type="sibTrans" cxnId="{2E135704-DD15-42BF-8175-F6C420EC984C}">
      <dgm:prSet/>
      <dgm:spPr/>
      <dgm:t>
        <a:bodyPr/>
        <a:lstStyle/>
        <a:p>
          <a:endParaRPr lang="es-CO"/>
        </a:p>
      </dgm:t>
    </dgm:pt>
    <dgm:pt modelId="{5BD2946E-5D17-47A9-B70C-E2E4B9DC1E1E}" type="pres">
      <dgm:prSet presAssocID="{D32A8883-98E2-4941-A8A2-633CA55D76FA}" presName="linear" presStyleCnt="0">
        <dgm:presLayoutVars>
          <dgm:animLvl val="lvl"/>
          <dgm:resizeHandles val="exact"/>
        </dgm:presLayoutVars>
      </dgm:prSet>
      <dgm:spPr/>
      <dgm:t>
        <a:bodyPr/>
        <a:lstStyle/>
        <a:p>
          <a:endParaRPr lang="es-CO"/>
        </a:p>
      </dgm:t>
    </dgm:pt>
    <dgm:pt modelId="{413E97F0-0257-4E55-81F0-99895842D27A}" type="pres">
      <dgm:prSet presAssocID="{24719AC9-64A9-4FDF-A862-05ADD4787F6C}" presName="parentText" presStyleLbl="node1" presStyleIdx="0" presStyleCnt="1">
        <dgm:presLayoutVars>
          <dgm:chMax val="0"/>
          <dgm:bulletEnabled val="1"/>
        </dgm:presLayoutVars>
      </dgm:prSet>
      <dgm:spPr/>
      <dgm:t>
        <a:bodyPr/>
        <a:lstStyle/>
        <a:p>
          <a:endParaRPr lang="es-CO"/>
        </a:p>
      </dgm:t>
    </dgm:pt>
  </dgm:ptLst>
  <dgm:cxnLst>
    <dgm:cxn modelId="{2E135704-DD15-42BF-8175-F6C420EC984C}" srcId="{D32A8883-98E2-4941-A8A2-633CA55D76FA}" destId="{24719AC9-64A9-4FDF-A862-05ADD4787F6C}" srcOrd="0" destOrd="0" parTransId="{4C43F11D-5990-41BC-BD48-2C43B1ED43A1}" sibTransId="{87FA6BBE-F156-4F95-920B-E64DA4B49F3F}"/>
    <dgm:cxn modelId="{617FE14A-0EDE-4C22-B9E0-146165276D56}" type="presOf" srcId="{24719AC9-64A9-4FDF-A862-05ADD4787F6C}" destId="{413E97F0-0257-4E55-81F0-99895842D27A}" srcOrd="0" destOrd="0" presId="urn:microsoft.com/office/officeart/2005/8/layout/vList2"/>
    <dgm:cxn modelId="{CF0CC24C-C432-4975-8B5A-13B408CD42C4}" type="presOf" srcId="{D32A8883-98E2-4941-A8A2-633CA55D76FA}" destId="{5BD2946E-5D17-47A9-B70C-E2E4B9DC1E1E}" srcOrd="0" destOrd="0" presId="urn:microsoft.com/office/officeart/2005/8/layout/vList2"/>
    <dgm:cxn modelId="{58D1310F-A7D2-463B-8F2B-C8C1F9B2785E}" type="presParOf" srcId="{5BD2946E-5D17-47A9-B70C-E2E4B9DC1E1E}" destId="{413E97F0-0257-4E55-81F0-99895842D27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A6768C3-07D4-420A-968E-F6CCFDF04333}"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D6114ACF-BF9C-4C36-A60B-804B17EBFFF7}">
      <dgm:prSet custT="1"/>
      <dgm:spPr>
        <a:solidFill>
          <a:schemeClr val="accent4">
            <a:lumMod val="20000"/>
            <a:lumOff val="80000"/>
            <a:alpha val="90000"/>
          </a:schemeClr>
        </a:solidFill>
      </dgm:spPr>
      <dgm:t>
        <a:bodyPr/>
        <a:lstStyle/>
        <a:p>
          <a:pPr rtl="0"/>
          <a:r>
            <a:rPr lang="es-CO" sz="2400" dirty="0" smtClean="0"/>
            <a:t>Pero este enorme sacrificio no fue hecho para crear en el corazón de Padre amor hacia el hombre, ni el deseo de salvarlo. ¡No, no! “Porque de tal manera amó Dios al mundo que ha dado a su Hijo unigénito”. </a:t>
          </a:r>
          <a:r>
            <a:rPr lang="es-CO" sz="2400" b="1" dirty="0" smtClean="0">
              <a:solidFill>
                <a:srgbClr val="FF0000"/>
              </a:solidFill>
            </a:rPr>
            <a:t>(Juan 3:16). </a:t>
          </a:r>
          <a:endParaRPr lang="es-CO" sz="2400" b="1" dirty="0">
            <a:solidFill>
              <a:srgbClr val="FF0000"/>
            </a:solidFill>
          </a:endParaRPr>
        </a:p>
      </dgm:t>
    </dgm:pt>
    <dgm:pt modelId="{6B7545CE-33A8-43B9-BFA3-8B61E7AFB287}" type="parTrans" cxnId="{A0971AD9-C3FA-44AF-972A-AC238DC5A2CC}">
      <dgm:prSet/>
      <dgm:spPr/>
      <dgm:t>
        <a:bodyPr/>
        <a:lstStyle/>
        <a:p>
          <a:endParaRPr lang="es-CO"/>
        </a:p>
      </dgm:t>
    </dgm:pt>
    <dgm:pt modelId="{74EE8DCB-2F53-4A78-9A89-AE613D1D15E5}" type="sibTrans" cxnId="{A0971AD9-C3FA-44AF-972A-AC238DC5A2CC}">
      <dgm:prSet/>
      <dgm:spPr/>
      <dgm:t>
        <a:bodyPr/>
        <a:lstStyle/>
        <a:p>
          <a:endParaRPr lang="es-CO"/>
        </a:p>
      </dgm:t>
    </dgm:pt>
    <dgm:pt modelId="{0D19771B-B133-405D-BF5D-BC5D2D489362}">
      <dgm:prSet custT="1"/>
      <dgm:spPr>
        <a:solidFill>
          <a:schemeClr val="accent6">
            <a:lumMod val="40000"/>
            <a:lumOff val="60000"/>
            <a:alpha val="90000"/>
          </a:schemeClr>
        </a:solidFill>
      </dgm:spPr>
      <dgm:t>
        <a:bodyPr/>
        <a:lstStyle/>
        <a:p>
          <a:pPr rtl="0"/>
          <a:r>
            <a:rPr lang="es-CO" sz="2400" dirty="0" smtClean="0"/>
            <a:t>El Padre no nos ama por el gran sacrificio, sino que proveyó el sacrificio porque nos ama. Cristo fue el medio por el cual él podía derramar su infinito amor hacia el mundo caído.</a:t>
          </a:r>
          <a:endParaRPr lang="es-CO" sz="2400" dirty="0"/>
        </a:p>
      </dgm:t>
    </dgm:pt>
    <dgm:pt modelId="{48628E21-EA96-4A6A-8213-691396144379}" type="parTrans" cxnId="{BE471A93-A2E6-44C0-9635-0AD7C627B886}">
      <dgm:prSet/>
      <dgm:spPr/>
      <dgm:t>
        <a:bodyPr/>
        <a:lstStyle/>
        <a:p>
          <a:endParaRPr lang="es-CO"/>
        </a:p>
      </dgm:t>
    </dgm:pt>
    <dgm:pt modelId="{5479F0AB-4D89-4270-BB28-329128FCAF3E}" type="sibTrans" cxnId="{BE471A93-A2E6-44C0-9635-0AD7C627B886}">
      <dgm:prSet/>
      <dgm:spPr/>
      <dgm:t>
        <a:bodyPr/>
        <a:lstStyle/>
        <a:p>
          <a:endParaRPr lang="es-CO"/>
        </a:p>
      </dgm:t>
    </dgm:pt>
    <dgm:pt modelId="{ED0715AE-86F9-41C1-9FF5-CB11F0BAF33A}">
      <dgm:prSet custT="1"/>
      <dgm:spPr>
        <a:solidFill>
          <a:schemeClr val="accent3">
            <a:lumMod val="20000"/>
            <a:lumOff val="80000"/>
            <a:alpha val="90000"/>
          </a:schemeClr>
        </a:solidFill>
      </dgm:spPr>
      <dgm:t>
        <a:bodyPr/>
        <a:lstStyle/>
        <a:p>
          <a:pPr rtl="0"/>
          <a:r>
            <a:rPr lang="es-CO" sz="2000" dirty="0" smtClean="0"/>
            <a:t>“Dios estaba en Cristo reconciliando consigo al mundo”. </a:t>
          </a:r>
          <a:r>
            <a:rPr lang="es-CO" sz="2000" b="1" dirty="0" smtClean="0">
              <a:solidFill>
                <a:srgbClr val="FF0000"/>
              </a:solidFill>
            </a:rPr>
            <a:t>(2 Cor. 5:19). </a:t>
          </a:r>
          <a:r>
            <a:rPr lang="es-CO" sz="2000" dirty="0" smtClean="0"/>
            <a:t>Dios sufrió juntamente con su Hijo. En la agonía del Getsemaní y en la muerte del Calvario el corazón del Amor Infinito pagó el precio de nuestra redención.</a:t>
          </a:r>
          <a:endParaRPr lang="es-CO" sz="2000" dirty="0"/>
        </a:p>
      </dgm:t>
    </dgm:pt>
    <dgm:pt modelId="{1B1E6F70-912A-4CD8-91B0-335BD3746904}" type="parTrans" cxnId="{1AB2ABDD-4080-4F1A-BAB5-A529F2D80AC5}">
      <dgm:prSet/>
      <dgm:spPr/>
      <dgm:t>
        <a:bodyPr/>
        <a:lstStyle/>
        <a:p>
          <a:endParaRPr lang="es-CO"/>
        </a:p>
      </dgm:t>
    </dgm:pt>
    <dgm:pt modelId="{1DB545DF-CE1A-4B79-B757-DCC446FB5A22}" type="sibTrans" cxnId="{1AB2ABDD-4080-4F1A-BAB5-A529F2D80AC5}">
      <dgm:prSet/>
      <dgm:spPr/>
      <dgm:t>
        <a:bodyPr/>
        <a:lstStyle/>
        <a:p>
          <a:endParaRPr lang="es-CO"/>
        </a:p>
      </dgm:t>
    </dgm:pt>
    <dgm:pt modelId="{0A91F05D-8844-4821-834F-3CB616A340BD}" type="pres">
      <dgm:prSet presAssocID="{5A6768C3-07D4-420A-968E-F6CCFDF04333}" presName="compositeShape" presStyleCnt="0">
        <dgm:presLayoutVars>
          <dgm:dir/>
          <dgm:resizeHandles/>
        </dgm:presLayoutVars>
      </dgm:prSet>
      <dgm:spPr/>
      <dgm:t>
        <a:bodyPr/>
        <a:lstStyle/>
        <a:p>
          <a:endParaRPr lang="es-CO"/>
        </a:p>
      </dgm:t>
    </dgm:pt>
    <dgm:pt modelId="{1B4D5AD5-8704-49AE-9385-F6D6924A6773}" type="pres">
      <dgm:prSet presAssocID="{5A6768C3-07D4-420A-968E-F6CCFDF04333}" presName="pyramid" presStyleLbl="node1" presStyleIdx="0" presStyleCnt="1"/>
      <dgm:spPr>
        <a:solidFill>
          <a:srgbClr val="002060"/>
        </a:solidFill>
      </dgm:spPr>
    </dgm:pt>
    <dgm:pt modelId="{8B644B0C-1A28-46AD-A51F-0933EAB61925}" type="pres">
      <dgm:prSet presAssocID="{5A6768C3-07D4-420A-968E-F6CCFDF04333}" presName="theList" presStyleCnt="0"/>
      <dgm:spPr/>
    </dgm:pt>
    <dgm:pt modelId="{CD1D6448-131F-4135-A5FD-983C6B413805}" type="pres">
      <dgm:prSet presAssocID="{D6114ACF-BF9C-4C36-A60B-804B17EBFFF7}" presName="aNode" presStyleLbl="fgAcc1" presStyleIdx="0" presStyleCnt="3" custScaleX="214423">
        <dgm:presLayoutVars>
          <dgm:bulletEnabled val="1"/>
        </dgm:presLayoutVars>
      </dgm:prSet>
      <dgm:spPr/>
      <dgm:t>
        <a:bodyPr/>
        <a:lstStyle/>
        <a:p>
          <a:endParaRPr lang="es-CO"/>
        </a:p>
      </dgm:t>
    </dgm:pt>
    <dgm:pt modelId="{2C2E47E1-FEF5-4EA0-B300-F5C9BBFC29AB}" type="pres">
      <dgm:prSet presAssocID="{D6114ACF-BF9C-4C36-A60B-804B17EBFFF7}" presName="aSpace" presStyleCnt="0"/>
      <dgm:spPr/>
    </dgm:pt>
    <dgm:pt modelId="{004F3D1B-CE2B-4ECD-A1BD-814DBD0532E5}" type="pres">
      <dgm:prSet presAssocID="{0D19771B-B133-405D-BF5D-BC5D2D489362}" presName="aNode" presStyleLbl="fgAcc1" presStyleIdx="1" presStyleCnt="3" custScaleX="184815">
        <dgm:presLayoutVars>
          <dgm:bulletEnabled val="1"/>
        </dgm:presLayoutVars>
      </dgm:prSet>
      <dgm:spPr/>
      <dgm:t>
        <a:bodyPr/>
        <a:lstStyle/>
        <a:p>
          <a:endParaRPr lang="es-CO"/>
        </a:p>
      </dgm:t>
    </dgm:pt>
    <dgm:pt modelId="{49CD4435-A0FB-4D5B-BA55-BFA20A94C8A5}" type="pres">
      <dgm:prSet presAssocID="{0D19771B-B133-405D-BF5D-BC5D2D489362}" presName="aSpace" presStyleCnt="0"/>
      <dgm:spPr/>
    </dgm:pt>
    <dgm:pt modelId="{69ACF39D-B7F8-4A9B-8EF4-E888F62C23EE}" type="pres">
      <dgm:prSet presAssocID="{ED0715AE-86F9-41C1-9FF5-CB11F0BAF33A}" presName="aNode" presStyleLbl="fgAcc1" presStyleIdx="2" presStyleCnt="3" custScaleX="162301">
        <dgm:presLayoutVars>
          <dgm:bulletEnabled val="1"/>
        </dgm:presLayoutVars>
      </dgm:prSet>
      <dgm:spPr/>
      <dgm:t>
        <a:bodyPr/>
        <a:lstStyle/>
        <a:p>
          <a:endParaRPr lang="es-CO"/>
        </a:p>
      </dgm:t>
    </dgm:pt>
    <dgm:pt modelId="{6C6B3405-335F-459F-BCC9-F9FD789D4E11}" type="pres">
      <dgm:prSet presAssocID="{ED0715AE-86F9-41C1-9FF5-CB11F0BAF33A}" presName="aSpace" presStyleCnt="0"/>
      <dgm:spPr/>
    </dgm:pt>
  </dgm:ptLst>
  <dgm:cxnLst>
    <dgm:cxn modelId="{B2B39702-E13F-41D4-AF59-C003D88489A3}" type="presOf" srcId="{ED0715AE-86F9-41C1-9FF5-CB11F0BAF33A}" destId="{69ACF39D-B7F8-4A9B-8EF4-E888F62C23EE}" srcOrd="0" destOrd="0" presId="urn:microsoft.com/office/officeart/2005/8/layout/pyramid2"/>
    <dgm:cxn modelId="{1BE1D425-BBED-415F-9B9D-B11D7334CD49}" type="presOf" srcId="{0D19771B-B133-405D-BF5D-BC5D2D489362}" destId="{004F3D1B-CE2B-4ECD-A1BD-814DBD0532E5}" srcOrd="0" destOrd="0" presId="urn:microsoft.com/office/officeart/2005/8/layout/pyramid2"/>
    <dgm:cxn modelId="{9A52EEF9-3ACE-4DE0-AF88-84FA9E2C44E3}" type="presOf" srcId="{D6114ACF-BF9C-4C36-A60B-804B17EBFFF7}" destId="{CD1D6448-131F-4135-A5FD-983C6B413805}" srcOrd="0" destOrd="0" presId="urn:microsoft.com/office/officeart/2005/8/layout/pyramid2"/>
    <dgm:cxn modelId="{A0971AD9-C3FA-44AF-972A-AC238DC5A2CC}" srcId="{5A6768C3-07D4-420A-968E-F6CCFDF04333}" destId="{D6114ACF-BF9C-4C36-A60B-804B17EBFFF7}" srcOrd="0" destOrd="0" parTransId="{6B7545CE-33A8-43B9-BFA3-8B61E7AFB287}" sibTransId="{74EE8DCB-2F53-4A78-9A89-AE613D1D15E5}"/>
    <dgm:cxn modelId="{1AB2ABDD-4080-4F1A-BAB5-A529F2D80AC5}" srcId="{5A6768C3-07D4-420A-968E-F6CCFDF04333}" destId="{ED0715AE-86F9-41C1-9FF5-CB11F0BAF33A}" srcOrd="2" destOrd="0" parTransId="{1B1E6F70-912A-4CD8-91B0-335BD3746904}" sibTransId="{1DB545DF-CE1A-4B79-B757-DCC446FB5A22}"/>
    <dgm:cxn modelId="{29AE1911-7BBC-443C-9F10-9636B32D7776}" type="presOf" srcId="{5A6768C3-07D4-420A-968E-F6CCFDF04333}" destId="{0A91F05D-8844-4821-834F-3CB616A340BD}" srcOrd="0" destOrd="0" presId="urn:microsoft.com/office/officeart/2005/8/layout/pyramid2"/>
    <dgm:cxn modelId="{BE471A93-A2E6-44C0-9635-0AD7C627B886}" srcId="{5A6768C3-07D4-420A-968E-F6CCFDF04333}" destId="{0D19771B-B133-405D-BF5D-BC5D2D489362}" srcOrd="1" destOrd="0" parTransId="{48628E21-EA96-4A6A-8213-691396144379}" sibTransId="{5479F0AB-4D89-4270-BB28-329128FCAF3E}"/>
    <dgm:cxn modelId="{3655060B-E983-4BBE-A34D-1C896160E43F}" type="presParOf" srcId="{0A91F05D-8844-4821-834F-3CB616A340BD}" destId="{1B4D5AD5-8704-49AE-9385-F6D6924A6773}" srcOrd="0" destOrd="0" presId="urn:microsoft.com/office/officeart/2005/8/layout/pyramid2"/>
    <dgm:cxn modelId="{EC88BA96-1535-4CC6-BCC1-746A9A69D90F}" type="presParOf" srcId="{0A91F05D-8844-4821-834F-3CB616A340BD}" destId="{8B644B0C-1A28-46AD-A51F-0933EAB61925}" srcOrd="1" destOrd="0" presId="urn:microsoft.com/office/officeart/2005/8/layout/pyramid2"/>
    <dgm:cxn modelId="{6CE59330-59FD-44C5-944A-7AC95104684A}" type="presParOf" srcId="{8B644B0C-1A28-46AD-A51F-0933EAB61925}" destId="{CD1D6448-131F-4135-A5FD-983C6B413805}" srcOrd="0" destOrd="0" presId="urn:microsoft.com/office/officeart/2005/8/layout/pyramid2"/>
    <dgm:cxn modelId="{2D5E8738-3CC9-47A7-99F7-2EA83685662A}" type="presParOf" srcId="{8B644B0C-1A28-46AD-A51F-0933EAB61925}" destId="{2C2E47E1-FEF5-4EA0-B300-F5C9BBFC29AB}" srcOrd="1" destOrd="0" presId="urn:microsoft.com/office/officeart/2005/8/layout/pyramid2"/>
    <dgm:cxn modelId="{A1EB41AA-4781-4991-B3F7-4256A004AFD9}" type="presParOf" srcId="{8B644B0C-1A28-46AD-A51F-0933EAB61925}" destId="{004F3D1B-CE2B-4ECD-A1BD-814DBD0532E5}" srcOrd="2" destOrd="0" presId="urn:microsoft.com/office/officeart/2005/8/layout/pyramid2"/>
    <dgm:cxn modelId="{500946A0-1009-4FF0-9B44-3FE9047EC8EC}" type="presParOf" srcId="{8B644B0C-1A28-46AD-A51F-0933EAB61925}" destId="{49CD4435-A0FB-4D5B-BA55-BFA20A94C8A5}" srcOrd="3" destOrd="0" presId="urn:microsoft.com/office/officeart/2005/8/layout/pyramid2"/>
    <dgm:cxn modelId="{7A354060-ADB0-42BF-BA56-91FB7C34CF52}" type="presParOf" srcId="{8B644B0C-1A28-46AD-A51F-0933EAB61925}" destId="{69ACF39D-B7F8-4A9B-8EF4-E888F62C23EE}" srcOrd="4" destOrd="0" presId="urn:microsoft.com/office/officeart/2005/8/layout/pyramid2"/>
    <dgm:cxn modelId="{8A437C62-BD85-476E-BECF-D5C2539F9835}" type="presParOf" srcId="{8B644B0C-1A28-46AD-A51F-0933EAB61925}" destId="{6C6B3405-335F-459F-BCC9-F9FD789D4E11}"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55E0BCB-68AF-4670-9753-A6907F9D9556}"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A8E0184A-A7C2-4687-B431-3D8A3505A5CB}">
      <dgm:prSet custT="1"/>
      <dgm:spPr>
        <a:solidFill>
          <a:srgbClr val="002060">
            <a:alpha val="90000"/>
          </a:srgbClr>
        </a:solidFill>
      </dgm:spPr>
      <dgm:t>
        <a:bodyPr/>
        <a:lstStyle/>
        <a:p>
          <a:pPr rtl="0"/>
          <a:r>
            <a:rPr lang="es-CO" sz="2400" dirty="0" smtClean="0">
              <a:solidFill>
                <a:schemeClr val="bg1">
                  <a:lumMod val="95000"/>
                </a:schemeClr>
              </a:solidFill>
            </a:rPr>
            <a:t>Jesús dijo: “Por eso me ama el Padre, porque yo pongo mi vida, para volverla a tomar” </a:t>
          </a:r>
          <a:r>
            <a:rPr lang="es-CO" sz="2400" b="1" u="sng" dirty="0" smtClean="0">
              <a:solidFill>
                <a:schemeClr val="bg1">
                  <a:lumMod val="95000"/>
                </a:schemeClr>
              </a:solidFill>
            </a:rPr>
            <a:t>(Juan 10:17)</a:t>
          </a:r>
          <a:r>
            <a:rPr lang="es-CO" sz="2400" dirty="0" smtClean="0">
              <a:solidFill>
                <a:schemeClr val="bg1">
                  <a:lumMod val="95000"/>
                </a:schemeClr>
              </a:solidFill>
            </a:rPr>
            <a:t>. Es decir: “Mi Padre os ama tanto que me ama más porque doy mi vida para redimiros. </a:t>
          </a:r>
          <a:endParaRPr lang="es-CO" sz="2400" dirty="0">
            <a:solidFill>
              <a:schemeClr val="bg1">
                <a:lumMod val="95000"/>
              </a:schemeClr>
            </a:solidFill>
          </a:endParaRPr>
        </a:p>
      </dgm:t>
    </dgm:pt>
    <dgm:pt modelId="{7B0E695F-E946-4639-BDCE-A2AE20BBED0D}" type="parTrans" cxnId="{9E533CAB-FFB4-42DE-8552-1268F8E680DF}">
      <dgm:prSet/>
      <dgm:spPr/>
      <dgm:t>
        <a:bodyPr/>
        <a:lstStyle/>
        <a:p>
          <a:endParaRPr lang="es-CO"/>
        </a:p>
      </dgm:t>
    </dgm:pt>
    <dgm:pt modelId="{073BF135-10DD-4966-8843-0058C30033D4}" type="sibTrans" cxnId="{9E533CAB-FFB4-42DE-8552-1268F8E680DF}">
      <dgm:prSet/>
      <dgm:spPr/>
      <dgm:t>
        <a:bodyPr/>
        <a:lstStyle/>
        <a:p>
          <a:endParaRPr lang="es-CO"/>
        </a:p>
      </dgm:t>
    </dgm:pt>
    <dgm:pt modelId="{0F705BB5-8C58-49C9-999A-543B516CE2C0}">
      <dgm:prSet custT="1"/>
      <dgm:spPr>
        <a:solidFill>
          <a:schemeClr val="accent6">
            <a:lumMod val="75000"/>
            <a:alpha val="90000"/>
          </a:schemeClr>
        </a:solidFill>
      </dgm:spPr>
      <dgm:t>
        <a:bodyPr/>
        <a:lstStyle/>
        <a:p>
          <a:pPr rtl="0"/>
          <a:r>
            <a:rPr lang="es-CO" sz="2000" b="1" dirty="0" smtClean="0">
              <a:solidFill>
                <a:schemeClr val="bg1">
                  <a:lumMod val="95000"/>
                </a:schemeClr>
              </a:solidFill>
            </a:rPr>
            <a:t>Por haberme hecho vuestro Sustituto y Fianza, por haber rendido mi vida a tomado vuestras responsabilidades, vuestras transgresiones, me hago amar de mi Padre; porque por mi sacrificio, Dios puede ser justo, y sin embargo, ser el justificador de aquel que cree en Jesús.” </a:t>
          </a:r>
          <a:endParaRPr lang="es-CO" sz="2000" b="1" dirty="0">
            <a:solidFill>
              <a:schemeClr val="bg1">
                <a:lumMod val="95000"/>
              </a:schemeClr>
            </a:solidFill>
          </a:endParaRPr>
        </a:p>
      </dgm:t>
    </dgm:pt>
    <dgm:pt modelId="{133C6177-DD91-486C-AB20-BF5B0214EAAA}" type="parTrans" cxnId="{541163CF-A883-4387-9396-F936893A89AC}">
      <dgm:prSet/>
      <dgm:spPr/>
      <dgm:t>
        <a:bodyPr/>
        <a:lstStyle/>
        <a:p>
          <a:endParaRPr lang="es-CO"/>
        </a:p>
      </dgm:t>
    </dgm:pt>
    <dgm:pt modelId="{E69D2FFD-6B89-4A56-A811-596A71534847}" type="sibTrans" cxnId="{541163CF-A883-4387-9396-F936893A89AC}">
      <dgm:prSet/>
      <dgm:spPr/>
      <dgm:t>
        <a:bodyPr/>
        <a:lstStyle/>
        <a:p>
          <a:endParaRPr lang="es-CO"/>
        </a:p>
      </dgm:t>
    </dgm:pt>
    <dgm:pt modelId="{031CD3D5-F936-4C48-9E05-0F6E1CC749F5}">
      <dgm:prSet custT="1"/>
      <dgm:spPr>
        <a:solidFill>
          <a:srgbClr val="00B0F0">
            <a:alpha val="90000"/>
          </a:srgbClr>
        </a:solidFill>
      </dgm:spPr>
      <dgm:t>
        <a:bodyPr/>
        <a:lstStyle/>
        <a:p>
          <a:pPr rtl="0"/>
          <a:r>
            <a:rPr lang="es-CO" sz="2000" b="1" dirty="0" smtClean="0">
              <a:solidFill>
                <a:schemeClr val="bg1">
                  <a:lumMod val="95000"/>
                </a:schemeClr>
              </a:solidFill>
            </a:rPr>
            <a:t>Nadie sino el Hijo de Dios podía efectuar nuestra redención; porque sólo él, que conocía la altura y la profundidad del amor de Dios podía manifestarlo. Nada menor que el infinito sacrificio hecho por Cristo en favor del hombre caído podía expresar el amor del Padre hacia la humanidad perdida.</a:t>
          </a:r>
          <a:endParaRPr lang="es-CO" sz="2000" b="1" dirty="0">
            <a:solidFill>
              <a:schemeClr val="bg1">
                <a:lumMod val="95000"/>
              </a:schemeClr>
            </a:solidFill>
          </a:endParaRPr>
        </a:p>
      </dgm:t>
    </dgm:pt>
    <dgm:pt modelId="{1DF14B4C-97F6-4EA1-B783-86D273A540F3}" type="parTrans" cxnId="{D88670BB-0815-45C9-AED4-76A6B8E406AA}">
      <dgm:prSet/>
      <dgm:spPr/>
      <dgm:t>
        <a:bodyPr/>
        <a:lstStyle/>
        <a:p>
          <a:endParaRPr lang="es-CO"/>
        </a:p>
      </dgm:t>
    </dgm:pt>
    <dgm:pt modelId="{ACAA2574-D7B3-42E0-AD93-4A29645CE469}" type="sibTrans" cxnId="{D88670BB-0815-45C9-AED4-76A6B8E406AA}">
      <dgm:prSet/>
      <dgm:spPr/>
      <dgm:t>
        <a:bodyPr/>
        <a:lstStyle/>
        <a:p>
          <a:endParaRPr lang="es-CO"/>
        </a:p>
      </dgm:t>
    </dgm:pt>
    <dgm:pt modelId="{71F45B04-8F3E-4B66-8663-4029DC06FD1E}" type="pres">
      <dgm:prSet presAssocID="{F55E0BCB-68AF-4670-9753-A6907F9D9556}" presName="compositeShape" presStyleCnt="0">
        <dgm:presLayoutVars>
          <dgm:dir/>
          <dgm:resizeHandles/>
        </dgm:presLayoutVars>
      </dgm:prSet>
      <dgm:spPr/>
      <dgm:t>
        <a:bodyPr/>
        <a:lstStyle/>
        <a:p>
          <a:endParaRPr lang="es-CO"/>
        </a:p>
      </dgm:t>
    </dgm:pt>
    <dgm:pt modelId="{62D09E56-C523-4E42-BD16-945D164A0A88}" type="pres">
      <dgm:prSet presAssocID="{F55E0BCB-68AF-4670-9753-A6907F9D9556}" presName="pyramid" presStyleLbl="node1" presStyleIdx="0" presStyleCnt="1"/>
      <dgm:spPr/>
    </dgm:pt>
    <dgm:pt modelId="{9AA1B8EB-1909-46E5-AF90-3208528D5A50}" type="pres">
      <dgm:prSet presAssocID="{F55E0BCB-68AF-4670-9753-A6907F9D9556}" presName="theList" presStyleCnt="0"/>
      <dgm:spPr/>
    </dgm:pt>
    <dgm:pt modelId="{E62C8353-F36E-46AE-A734-EF266B5EB068}" type="pres">
      <dgm:prSet presAssocID="{A8E0184A-A7C2-4687-B431-3D8A3505A5CB}" presName="aNode" presStyleLbl="fgAcc1" presStyleIdx="0" presStyleCnt="3" custScaleX="171178">
        <dgm:presLayoutVars>
          <dgm:bulletEnabled val="1"/>
        </dgm:presLayoutVars>
      </dgm:prSet>
      <dgm:spPr/>
      <dgm:t>
        <a:bodyPr/>
        <a:lstStyle/>
        <a:p>
          <a:endParaRPr lang="es-CO"/>
        </a:p>
      </dgm:t>
    </dgm:pt>
    <dgm:pt modelId="{E8EB020B-03F3-4F49-8C2C-2791D9799E1C}" type="pres">
      <dgm:prSet presAssocID="{A8E0184A-A7C2-4687-B431-3D8A3505A5CB}" presName="aSpace" presStyleCnt="0"/>
      <dgm:spPr/>
    </dgm:pt>
    <dgm:pt modelId="{0E52B587-BF95-473E-8635-DB9E76CA5402}" type="pres">
      <dgm:prSet presAssocID="{0F705BB5-8C58-49C9-999A-543B516CE2C0}" presName="aNode" presStyleLbl="fgAcc1" presStyleIdx="1" presStyleCnt="3" custScaleX="198285">
        <dgm:presLayoutVars>
          <dgm:bulletEnabled val="1"/>
        </dgm:presLayoutVars>
      </dgm:prSet>
      <dgm:spPr/>
      <dgm:t>
        <a:bodyPr/>
        <a:lstStyle/>
        <a:p>
          <a:endParaRPr lang="es-CO"/>
        </a:p>
      </dgm:t>
    </dgm:pt>
    <dgm:pt modelId="{361A3308-6543-486E-948B-B85CB3F4B110}" type="pres">
      <dgm:prSet presAssocID="{0F705BB5-8C58-49C9-999A-543B516CE2C0}" presName="aSpace" presStyleCnt="0"/>
      <dgm:spPr/>
    </dgm:pt>
    <dgm:pt modelId="{A8D99F21-BE2B-49D4-B0F4-F6A9214EEFB1}" type="pres">
      <dgm:prSet presAssocID="{031CD3D5-F936-4C48-9E05-0F6E1CC749F5}" presName="aNode" presStyleLbl="fgAcc1" presStyleIdx="2" presStyleCnt="3" custScaleX="221287">
        <dgm:presLayoutVars>
          <dgm:bulletEnabled val="1"/>
        </dgm:presLayoutVars>
      </dgm:prSet>
      <dgm:spPr/>
      <dgm:t>
        <a:bodyPr/>
        <a:lstStyle/>
        <a:p>
          <a:endParaRPr lang="es-CO"/>
        </a:p>
      </dgm:t>
    </dgm:pt>
    <dgm:pt modelId="{271285DA-1A97-4FD3-BE8A-04DDAF72FE03}" type="pres">
      <dgm:prSet presAssocID="{031CD3D5-F936-4C48-9E05-0F6E1CC749F5}" presName="aSpace" presStyleCnt="0"/>
      <dgm:spPr/>
    </dgm:pt>
  </dgm:ptLst>
  <dgm:cxnLst>
    <dgm:cxn modelId="{7F001549-22E1-4133-B3B8-61D879187FD1}" type="presOf" srcId="{F55E0BCB-68AF-4670-9753-A6907F9D9556}" destId="{71F45B04-8F3E-4B66-8663-4029DC06FD1E}" srcOrd="0" destOrd="0" presId="urn:microsoft.com/office/officeart/2005/8/layout/pyramid2"/>
    <dgm:cxn modelId="{FAE1BD42-148C-4A7A-9459-419B066E726D}" type="presOf" srcId="{A8E0184A-A7C2-4687-B431-3D8A3505A5CB}" destId="{E62C8353-F36E-46AE-A734-EF266B5EB068}" srcOrd="0" destOrd="0" presId="urn:microsoft.com/office/officeart/2005/8/layout/pyramid2"/>
    <dgm:cxn modelId="{541163CF-A883-4387-9396-F936893A89AC}" srcId="{F55E0BCB-68AF-4670-9753-A6907F9D9556}" destId="{0F705BB5-8C58-49C9-999A-543B516CE2C0}" srcOrd="1" destOrd="0" parTransId="{133C6177-DD91-486C-AB20-BF5B0214EAAA}" sibTransId="{E69D2FFD-6B89-4A56-A811-596A71534847}"/>
    <dgm:cxn modelId="{D0BF3299-D3AC-4494-8A3E-CE7FB81E8530}" type="presOf" srcId="{0F705BB5-8C58-49C9-999A-543B516CE2C0}" destId="{0E52B587-BF95-473E-8635-DB9E76CA5402}" srcOrd="0" destOrd="0" presId="urn:microsoft.com/office/officeart/2005/8/layout/pyramid2"/>
    <dgm:cxn modelId="{6D8B7631-6834-4530-AE56-5AB5E17BD6D8}" type="presOf" srcId="{031CD3D5-F936-4C48-9E05-0F6E1CC749F5}" destId="{A8D99F21-BE2B-49D4-B0F4-F6A9214EEFB1}" srcOrd="0" destOrd="0" presId="urn:microsoft.com/office/officeart/2005/8/layout/pyramid2"/>
    <dgm:cxn modelId="{D88670BB-0815-45C9-AED4-76A6B8E406AA}" srcId="{F55E0BCB-68AF-4670-9753-A6907F9D9556}" destId="{031CD3D5-F936-4C48-9E05-0F6E1CC749F5}" srcOrd="2" destOrd="0" parTransId="{1DF14B4C-97F6-4EA1-B783-86D273A540F3}" sibTransId="{ACAA2574-D7B3-42E0-AD93-4A29645CE469}"/>
    <dgm:cxn modelId="{9E533CAB-FFB4-42DE-8552-1268F8E680DF}" srcId="{F55E0BCB-68AF-4670-9753-A6907F9D9556}" destId="{A8E0184A-A7C2-4687-B431-3D8A3505A5CB}" srcOrd="0" destOrd="0" parTransId="{7B0E695F-E946-4639-BDCE-A2AE20BBED0D}" sibTransId="{073BF135-10DD-4966-8843-0058C30033D4}"/>
    <dgm:cxn modelId="{048F4CC5-20F1-4D1F-B13A-2CF309F58983}" type="presParOf" srcId="{71F45B04-8F3E-4B66-8663-4029DC06FD1E}" destId="{62D09E56-C523-4E42-BD16-945D164A0A88}" srcOrd="0" destOrd="0" presId="urn:microsoft.com/office/officeart/2005/8/layout/pyramid2"/>
    <dgm:cxn modelId="{7D7D4A56-B08B-426B-BF6D-3496721F3C5E}" type="presParOf" srcId="{71F45B04-8F3E-4B66-8663-4029DC06FD1E}" destId="{9AA1B8EB-1909-46E5-AF90-3208528D5A50}" srcOrd="1" destOrd="0" presId="urn:microsoft.com/office/officeart/2005/8/layout/pyramid2"/>
    <dgm:cxn modelId="{F0DE07A9-AB65-405D-B052-8589ADC1EF22}" type="presParOf" srcId="{9AA1B8EB-1909-46E5-AF90-3208528D5A50}" destId="{E62C8353-F36E-46AE-A734-EF266B5EB068}" srcOrd="0" destOrd="0" presId="urn:microsoft.com/office/officeart/2005/8/layout/pyramid2"/>
    <dgm:cxn modelId="{F10FBD17-96D4-453E-9E75-AD62026ECE22}" type="presParOf" srcId="{9AA1B8EB-1909-46E5-AF90-3208528D5A50}" destId="{E8EB020B-03F3-4F49-8C2C-2791D9799E1C}" srcOrd="1" destOrd="0" presId="urn:microsoft.com/office/officeart/2005/8/layout/pyramid2"/>
    <dgm:cxn modelId="{3EE84A32-39D9-4D28-83CF-8C0A69F9F614}" type="presParOf" srcId="{9AA1B8EB-1909-46E5-AF90-3208528D5A50}" destId="{0E52B587-BF95-473E-8635-DB9E76CA5402}" srcOrd="2" destOrd="0" presId="urn:microsoft.com/office/officeart/2005/8/layout/pyramid2"/>
    <dgm:cxn modelId="{FF0931D9-1F9F-4448-8F0D-30FAD3670B71}" type="presParOf" srcId="{9AA1B8EB-1909-46E5-AF90-3208528D5A50}" destId="{361A3308-6543-486E-948B-B85CB3F4B110}" srcOrd="3" destOrd="0" presId="urn:microsoft.com/office/officeart/2005/8/layout/pyramid2"/>
    <dgm:cxn modelId="{455D5E27-FB02-48B0-BD19-D0568F4245B3}" type="presParOf" srcId="{9AA1B8EB-1909-46E5-AF90-3208528D5A50}" destId="{A8D99F21-BE2B-49D4-B0F4-F6A9214EEFB1}" srcOrd="4" destOrd="0" presId="urn:microsoft.com/office/officeart/2005/8/layout/pyramid2"/>
    <dgm:cxn modelId="{54EFA912-C78C-4ED9-9EB9-1F7BB46DC5F4}" type="presParOf" srcId="{9AA1B8EB-1909-46E5-AF90-3208528D5A50}" destId="{271285DA-1A97-4FD3-BE8A-04DDAF72FE03}"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79EC31C-60C9-43D7-BE7D-969CD7C310F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1CA28F72-39E7-4708-8570-AB99B723807F}">
      <dgm:prSet/>
      <dgm:spPr>
        <a:solidFill>
          <a:schemeClr val="accent2">
            <a:lumMod val="60000"/>
            <a:lumOff val="40000"/>
          </a:schemeClr>
        </a:solidFill>
        <a:scene3d>
          <a:camera prst="orthographicFront"/>
          <a:lightRig rig="threePt" dir="t"/>
        </a:scene3d>
        <a:sp3d>
          <a:bevelT w="165100" prst="coolSlant"/>
        </a:sp3d>
      </dgm:spPr>
      <dgm:t>
        <a:bodyPr/>
        <a:lstStyle/>
        <a:p>
          <a:pPr algn="ctr" rtl="0"/>
          <a:r>
            <a:rPr lang="es-CO" dirty="0" smtClean="0"/>
            <a:t>“Porque de tal manera amó Dios al mundo que ha dado a su Hijo unigénito.” Lo dio no sólo para que viviera entre los hombres, sino también para que llevara los pecados de ellos y para que muriera como sacrificio, como propiciación en favor de ellos. Dios lo dio a la raza caída. </a:t>
          </a:r>
          <a:endParaRPr lang="es-CO" dirty="0"/>
        </a:p>
      </dgm:t>
    </dgm:pt>
    <dgm:pt modelId="{384F8364-6140-4F6C-B0B0-D199F64AB8B6}" type="parTrans" cxnId="{C0433FFD-6463-4D2B-A97B-EE70B8D58CBA}">
      <dgm:prSet/>
      <dgm:spPr/>
      <dgm:t>
        <a:bodyPr/>
        <a:lstStyle/>
        <a:p>
          <a:endParaRPr lang="es-CO"/>
        </a:p>
      </dgm:t>
    </dgm:pt>
    <dgm:pt modelId="{5B4F6FF4-DF63-4B1B-9F77-ADDE711911C1}" type="sibTrans" cxnId="{C0433FFD-6463-4D2B-A97B-EE70B8D58CBA}">
      <dgm:prSet/>
      <dgm:spPr/>
      <dgm:t>
        <a:bodyPr/>
        <a:lstStyle/>
        <a:p>
          <a:endParaRPr lang="es-CO"/>
        </a:p>
      </dgm:t>
    </dgm:pt>
    <dgm:pt modelId="{45CD6065-1C43-43E6-879E-535D8BB4012E}" type="pres">
      <dgm:prSet presAssocID="{879EC31C-60C9-43D7-BE7D-969CD7C310FD}" presName="linear" presStyleCnt="0">
        <dgm:presLayoutVars>
          <dgm:animLvl val="lvl"/>
          <dgm:resizeHandles val="exact"/>
        </dgm:presLayoutVars>
      </dgm:prSet>
      <dgm:spPr/>
    </dgm:pt>
    <dgm:pt modelId="{DDC71BCE-11FC-4D05-9791-FA2930931845}" type="pres">
      <dgm:prSet presAssocID="{1CA28F72-39E7-4708-8570-AB99B723807F}" presName="parentText" presStyleLbl="node1" presStyleIdx="0" presStyleCnt="1" custScaleY="39338">
        <dgm:presLayoutVars>
          <dgm:chMax val="0"/>
          <dgm:bulletEnabled val="1"/>
        </dgm:presLayoutVars>
      </dgm:prSet>
      <dgm:spPr/>
    </dgm:pt>
  </dgm:ptLst>
  <dgm:cxnLst>
    <dgm:cxn modelId="{9499E7FE-62E4-479A-9162-CFD56E254DD8}" type="presOf" srcId="{1CA28F72-39E7-4708-8570-AB99B723807F}" destId="{DDC71BCE-11FC-4D05-9791-FA2930931845}" srcOrd="0" destOrd="0" presId="urn:microsoft.com/office/officeart/2005/8/layout/vList2"/>
    <dgm:cxn modelId="{C0433FFD-6463-4D2B-A97B-EE70B8D58CBA}" srcId="{879EC31C-60C9-43D7-BE7D-969CD7C310FD}" destId="{1CA28F72-39E7-4708-8570-AB99B723807F}" srcOrd="0" destOrd="0" parTransId="{384F8364-6140-4F6C-B0B0-D199F64AB8B6}" sibTransId="{5B4F6FF4-DF63-4B1B-9F77-ADDE711911C1}"/>
    <dgm:cxn modelId="{AE351BC6-5003-4F94-AA29-763238C4BF6E}" type="presOf" srcId="{879EC31C-60C9-43D7-BE7D-969CD7C310FD}" destId="{45CD6065-1C43-43E6-879E-535D8BB4012E}" srcOrd="0" destOrd="0" presId="urn:microsoft.com/office/officeart/2005/8/layout/vList2"/>
    <dgm:cxn modelId="{9AB136B0-9443-40F7-AF0A-7EBA6C340BF3}" type="presParOf" srcId="{45CD6065-1C43-43E6-879E-535D8BB4012E}" destId="{DDC71BCE-11FC-4D05-9791-FA293093184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E06B8E8-CA38-4216-BD6B-03E22467699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8C156AD7-E091-465F-91D9-B4DA7307A093}">
      <dgm:prSet/>
      <dgm:spPr>
        <a:solidFill>
          <a:srgbClr val="002060"/>
        </a:solidFill>
      </dgm:spPr>
      <dgm:t>
        <a:bodyPr/>
        <a:lstStyle/>
        <a:p>
          <a:pPr rtl="0"/>
          <a:r>
            <a:rPr lang="es-CO" dirty="0" smtClean="0"/>
            <a:t>El precio pagado por nuestra redención, el infinito sacrificio del Padre eterno al dar a su Hijo para que muriera por nosotros, debiera darnos un concepto elevado de lo que podemos llegar a ser por Cristo. El apóstol Juan, al contemplar la altura y la profundidad y la anchura del amor del Padre hacia la raza que perecía, rebosaba de adoración, y reverencia, y sin hallar palabras para expresar la grandeza y la ternura de este amor, apeló al mundo para que lo contemplase. </a:t>
          </a:r>
          <a:endParaRPr lang="es-CO" dirty="0"/>
        </a:p>
      </dgm:t>
    </dgm:pt>
    <dgm:pt modelId="{1BE76867-0745-4AD0-AAF4-C8F549040DC9}" type="parTrans" cxnId="{5D1E7F8B-5B73-48E5-82BB-75A9F71B562D}">
      <dgm:prSet/>
      <dgm:spPr/>
      <dgm:t>
        <a:bodyPr/>
        <a:lstStyle/>
        <a:p>
          <a:endParaRPr lang="es-CO"/>
        </a:p>
      </dgm:t>
    </dgm:pt>
    <dgm:pt modelId="{7411E749-633E-4C4C-8A60-56B85935C9D3}" type="sibTrans" cxnId="{5D1E7F8B-5B73-48E5-82BB-75A9F71B562D}">
      <dgm:prSet/>
      <dgm:spPr/>
      <dgm:t>
        <a:bodyPr/>
        <a:lstStyle/>
        <a:p>
          <a:endParaRPr lang="es-CO"/>
        </a:p>
      </dgm:t>
    </dgm:pt>
    <dgm:pt modelId="{C15200AA-8EB7-4575-A21D-C0F55B1BBC08}">
      <dgm:prSet/>
      <dgm:spPr>
        <a:solidFill>
          <a:srgbClr val="002060"/>
        </a:solidFill>
      </dgm:spPr>
      <dgm:t>
        <a:bodyPr/>
        <a:lstStyle/>
        <a:p>
          <a:pPr rtl="0"/>
          <a:r>
            <a:rPr lang="es-CO" dirty="0" smtClean="0"/>
            <a:t>“Mirad cuál amor nos ha dado el Padre, para que seamos llamados hijos de Dios” </a:t>
          </a:r>
          <a:r>
            <a:rPr lang="es-CO" b="1" u="sng" dirty="0" smtClean="0"/>
            <a:t>(I Juan 3:1</a:t>
          </a:r>
          <a:r>
            <a:rPr lang="es-CO" u="sng" dirty="0" smtClean="0"/>
            <a:t>)</a:t>
          </a:r>
          <a:r>
            <a:rPr lang="es-CO" dirty="0" smtClean="0"/>
            <a:t>. ¡Qué gran valor da esto al hombre! Por causa de la transgresión, los hijos del hombre se hacen siervos de Satanás. Por la fe en el sacrificio expiatorio de Cristo, los hijos de Adán pueden llegar a ser hijos de Dios. Al revestirse de la naturaleza humana, Cristo eleva la humanidad. Los hombres caídos son colocados en un plano donde pueden por la relación con Cristo llegar a ser en verdad dignos del nombre de “hijos de Dios”.</a:t>
          </a:r>
          <a:endParaRPr lang="es-CO" dirty="0"/>
        </a:p>
      </dgm:t>
    </dgm:pt>
    <dgm:pt modelId="{85C8611D-7ED7-4BF9-AED9-D7F50FE35E2B}" type="parTrans" cxnId="{6B7296B2-964D-4B03-9316-12ADE606E4F7}">
      <dgm:prSet/>
      <dgm:spPr/>
      <dgm:t>
        <a:bodyPr/>
        <a:lstStyle/>
        <a:p>
          <a:endParaRPr lang="es-CO"/>
        </a:p>
      </dgm:t>
    </dgm:pt>
    <dgm:pt modelId="{A15D3BD8-F6B7-4F3B-A4DD-7E2B35BBDD9B}" type="sibTrans" cxnId="{6B7296B2-964D-4B03-9316-12ADE606E4F7}">
      <dgm:prSet/>
      <dgm:spPr/>
      <dgm:t>
        <a:bodyPr/>
        <a:lstStyle/>
        <a:p>
          <a:endParaRPr lang="es-CO"/>
        </a:p>
      </dgm:t>
    </dgm:pt>
    <dgm:pt modelId="{7E65249E-CF05-4B76-8D35-915DD9F6D737}" type="pres">
      <dgm:prSet presAssocID="{EE06B8E8-CA38-4216-BD6B-03E224676999}" presName="linear" presStyleCnt="0">
        <dgm:presLayoutVars>
          <dgm:animLvl val="lvl"/>
          <dgm:resizeHandles val="exact"/>
        </dgm:presLayoutVars>
      </dgm:prSet>
      <dgm:spPr/>
    </dgm:pt>
    <dgm:pt modelId="{4003E8DA-FB7E-4568-9FC9-FA4E48340ED7}" type="pres">
      <dgm:prSet presAssocID="{8C156AD7-E091-465F-91D9-B4DA7307A093}" presName="parentText" presStyleLbl="node1" presStyleIdx="0" presStyleCnt="2">
        <dgm:presLayoutVars>
          <dgm:chMax val="0"/>
          <dgm:bulletEnabled val="1"/>
        </dgm:presLayoutVars>
      </dgm:prSet>
      <dgm:spPr/>
    </dgm:pt>
    <dgm:pt modelId="{1F7BBD24-80C9-4E8F-A18C-50103038D35D}" type="pres">
      <dgm:prSet presAssocID="{7411E749-633E-4C4C-8A60-56B85935C9D3}" presName="spacer" presStyleCnt="0"/>
      <dgm:spPr/>
    </dgm:pt>
    <dgm:pt modelId="{1842E9D5-9312-446F-8FCC-15EEEF5AB365}" type="pres">
      <dgm:prSet presAssocID="{C15200AA-8EB7-4575-A21D-C0F55B1BBC08}" presName="parentText" presStyleLbl="node1" presStyleIdx="1" presStyleCnt="2">
        <dgm:presLayoutVars>
          <dgm:chMax val="0"/>
          <dgm:bulletEnabled val="1"/>
        </dgm:presLayoutVars>
      </dgm:prSet>
      <dgm:spPr/>
    </dgm:pt>
  </dgm:ptLst>
  <dgm:cxnLst>
    <dgm:cxn modelId="{6B7296B2-964D-4B03-9316-12ADE606E4F7}" srcId="{EE06B8E8-CA38-4216-BD6B-03E224676999}" destId="{C15200AA-8EB7-4575-A21D-C0F55B1BBC08}" srcOrd="1" destOrd="0" parTransId="{85C8611D-7ED7-4BF9-AED9-D7F50FE35E2B}" sibTransId="{A15D3BD8-F6B7-4F3B-A4DD-7E2B35BBDD9B}"/>
    <dgm:cxn modelId="{AF6B8F37-B3F1-4594-8532-82957114E66D}" type="presOf" srcId="{EE06B8E8-CA38-4216-BD6B-03E224676999}" destId="{7E65249E-CF05-4B76-8D35-915DD9F6D737}" srcOrd="0" destOrd="0" presId="urn:microsoft.com/office/officeart/2005/8/layout/vList2"/>
    <dgm:cxn modelId="{5D1E7F8B-5B73-48E5-82BB-75A9F71B562D}" srcId="{EE06B8E8-CA38-4216-BD6B-03E224676999}" destId="{8C156AD7-E091-465F-91D9-B4DA7307A093}" srcOrd="0" destOrd="0" parTransId="{1BE76867-0745-4AD0-AAF4-C8F549040DC9}" sibTransId="{7411E749-633E-4C4C-8A60-56B85935C9D3}"/>
    <dgm:cxn modelId="{80928BC5-7FB8-4AF6-8097-32FB7FBA90E6}" type="presOf" srcId="{8C156AD7-E091-465F-91D9-B4DA7307A093}" destId="{4003E8DA-FB7E-4568-9FC9-FA4E48340ED7}" srcOrd="0" destOrd="0" presId="urn:microsoft.com/office/officeart/2005/8/layout/vList2"/>
    <dgm:cxn modelId="{070F4EA8-6243-4CC1-9534-A01B2354CAA4}" type="presOf" srcId="{C15200AA-8EB7-4575-A21D-C0F55B1BBC08}" destId="{1842E9D5-9312-446F-8FCC-15EEEF5AB365}" srcOrd="0" destOrd="0" presId="urn:microsoft.com/office/officeart/2005/8/layout/vList2"/>
    <dgm:cxn modelId="{342096BE-4D5E-4F2E-A90D-CF543AE8BCC1}" type="presParOf" srcId="{7E65249E-CF05-4B76-8D35-915DD9F6D737}" destId="{4003E8DA-FB7E-4568-9FC9-FA4E48340ED7}" srcOrd="0" destOrd="0" presId="urn:microsoft.com/office/officeart/2005/8/layout/vList2"/>
    <dgm:cxn modelId="{88BDF56C-0166-4847-A7ED-4FBC4F8FE197}" type="presParOf" srcId="{7E65249E-CF05-4B76-8D35-915DD9F6D737}" destId="{1F7BBD24-80C9-4E8F-A18C-50103038D35D}" srcOrd="1" destOrd="0" presId="urn:microsoft.com/office/officeart/2005/8/layout/vList2"/>
    <dgm:cxn modelId="{BD78FA77-E466-4332-851F-CE8E44511A23}" type="presParOf" srcId="{7E65249E-CF05-4B76-8D35-915DD9F6D737}" destId="{1842E9D5-9312-446F-8FCC-15EEEF5AB36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8A9C361-01A5-49A9-B44A-A9B6323B2490}"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905279B9-E322-4245-A4C2-9F142AD64897}">
      <dgm:prSet custT="1"/>
      <dgm:spPr/>
      <dgm:t>
        <a:bodyPr/>
        <a:lstStyle/>
        <a:p>
          <a:pPr rtl="0"/>
          <a:r>
            <a:rPr lang="es-CO" sz="2800" dirty="0" smtClean="0"/>
            <a:t>Un amor tal es incomparable. ¡Hijos del Rey celestial! ¡Preciosa promesa! ¡Tema apropiado para la más profunda meditación! ¡El incomparable amor de Dios hacia un mundo que no lo amaba! Este pensamiento tiene un poder subyugador sobre el alma, y cautiva el entendimiento a la voluntad de Dios. </a:t>
          </a:r>
          <a:endParaRPr lang="es-CO" sz="2800" dirty="0"/>
        </a:p>
      </dgm:t>
    </dgm:pt>
    <dgm:pt modelId="{9674720A-E318-4304-B786-A46AF587ED03}" type="parTrans" cxnId="{8867C22F-07FB-4E34-A1A9-3B244EE30F79}">
      <dgm:prSet/>
      <dgm:spPr/>
      <dgm:t>
        <a:bodyPr/>
        <a:lstStyle/>
        <a:p>
          <a:endParaRPr lang="es-CO"/>
        </a:p>
      </dgm:t>
    </dgm:pt>
    <dgm:pt modelId="{D0CB6177-EE56-46EC-B59E-661646485457}" type="sibTrans" cxnId="{8867C22F-07FB-4E34-A1A9-3B244EE30F79}">
      <dgm:prSet/>
      <dgm:spPr/>
      <dgm:t>
        <a:bodyPr/>
        <a:lstStyle/>
        <a:p>
          <a:endParaRPr lang="es-CO"/>
        </a:p>
      </dgm:t>
    </dgm:pt>
    <dgm:pt modelId="{EC1CDEFB-F408-4049-A6DF-F2A72A1FAAB4}">
      <dgm:prSet custT="1"/>
      <dgm:spPr/>
      <dgm:t>
        <a:bodyPr/>
        <a:lstStyle/>
        <a:p>
          <a:pPr rtl="0"/>
          <a:r>
            <a:rPr lang="es-CO" sz="2400" dirty="0" smtClean="0"/>
            <a:t>Mientras más estudiamos el carácter divino a la luz de la cruz, veremos más misericordia, ternura y perdón unidos a la equidad y justicia, y más claramente discerniremos innumerables evidencias de un amor infinito, y una tierna piedad que sobrepasa la compasión de una madre para con su hijo descarriado.</a:t>
          </a:r>
          <a:endParaRPr lang="es-CO" sz="2400" dirty="0"/>
        </a:p>
      </dgm:t>
    </dgm:pt>
    <dgm:pt modelId="{192E76DC-102F-489A-B206-5FFACDB78EDB}" type="parTrans" cxnId="{F178942F-7443-44CE-B30B-D8BA92787165}">
      <dgm:prSet/>
      <dgm:spPr/>
      <dgm:t>
        <a:bodyPr/>
        <a:lstStyle/>
        <a:p>
          <a:endParaRPr lang="es-CO"/>
        </a:p>
      </dgm:t>
    </dgm:pt>
    <dgm:pt modelId="{F172053D-7F34-42E7-BA79-3897983E5A1A}" type="sibTrans" cxnId="{F178942F-7443-44CE-B30B-D8BA92787165}">
      <dgm:prSet/>
      <dgm:spPr/>
      <dgm:t>
        <a:bodyPr/>
        <a:lstStyle/>
        <a:p>
          <a:endParaRPr lang="es-CO"/>
        </a:p>
      </dgm:t>
    </dgm:pt>
    <dgm:pt modelId="{D949FC48-7F3B-4639-85F6-846E870E557C}" type="pres">
      <dgm:prSet presAssocID="{78A9C361-01A5-49A9-B44A-A9B6323B2490}" presName="compositeShape" presStyleCnt="0">
        <dgm:presLayoutVars>
          <dgm:dir/>
          <dgm:resizeHandles/>
        </dgm:presLayoutVars>
      </dgm:prSet>
      <dgm:spPr/>
    </dgm:pt>
    <dgm:pt modelId="{D7744C62-E13C-423A-8D00-BA0A0EBA493F}" type="pres">
      <dgm:prSet presAssocID="{78A9C361-01A5-49A9-B44A-A9B6323B2490}" presName="pyramid" presStyleLbl="node1" presStyleIdx="0" presStyleCnt="1"/>
      <dgm:spPr>
        <a:solidFill>
          <a:srgbClr val="002060"/>
        </a:solidFill>
      </dgm:spPr>
    </dgm:pt>
    <dgm:pt modelId="{740AEB9F-5D81-40EF-8F22-AA210A7CB8BB}" type="pres">
      <dgm:prSet presAssocID="{78A9C361-01A5-49A9-B44A-A9B6323B2490}" presName="theList" presStyleCnt="0"/>
      <dgm:spPr/>
    </dgm:pt>
    <dgm:pt modelId="{7A4BFEB7-0AAE-46BF-BD02-45277A26CC84}" type="pres">
      <dgm:prSet presAssocID="{905279B9-E322-4245-A4C2-9F142AD64897}" presName="aNode" presStyleLbl="fgAcc1" presStyleIdx="0" presStyleCnt="2" custScaleX="204450">
        <dgm:presLayoutVars>
          <dgm:bulletEnabled val="1"/>
        </dgm:presLayoutVars>
      </dgm:prSet>
      <dgm:spPr/>
    </dgm:pt>
    <dgm:pt modelId="{9FDDCEE8-0705-4BAE-ADBE-C96D3187A34F}" type="pres">
      <dgm:prSet presAssocID="{905279B9-E322-4245-A4C2-9F142AD64897}" presName="aSpace" presStyleCnt="0"/>
      <dgm:spPr/>
    </dgm:pt>
    <dgm:pt modelId="{7C838A51-DDED-4B67-AE29-ABD8B27D8DFC}" type="pres">
      <dgm:prSet presAssocID="{EC1CDEFB-F408-4049-A6DF-F2A72A1FAAB4}" presName="aNode" presStyleLbl="fgAcc1" presStyleIdx="1" presStyleCnt="2" custScaleX="171389">
        <dgm:presLayoutVars>
          <dgm:bulletEnabled val="1"/>
        </dgm:presLayoutVars>
      </dgm:prSet>
      <dgm:spPr/>
    </dgm:pt>
    <dgm:pt modelId="{030E4131-F341-4CBA-AF6F-03893CD32BAC}" type="pres">
      <dgm:prSet presAssocID="{EC1CDEFB-F408-4049-A6DF-F2A72A1FAAB4}" presName="aSpace" presStyleCnt="0"/>
      <dgm:spPr/>
    </dgm:pt>
  </dgm:ptLst>
  <dgm:cxnLst>
    <dgm:cxn modelId="{F178942F-7443-44CE-B30B-D8BA92787165}" srcId="{78A9C361-01A5-49A9-B44A-A9B6323B2490}" destId="{EC1CDEFB-F408-4049-A6DF-F2A72A1FAAB4}" srcOrd="1" destOrd="0" parTransId="{192E76DC-102F-489A-B206-5FFACDB78EDB}" sibTransId="{F172053D-7F34-42E7-BA79-3897983E5A1A}"/>
    <dgm:cxn modelId="{538E8B94-66E2-4431-B392-DB8C16D6E37E}" type="presOf" srcId="{EC1CDEFB-F408-4049-A6DF-F2A72A1FAAB4}" destId="{7C838A51-DDED-4B67-AE29-ABD8B27D8DFC}" srcOrd="0" destOrd="0" presId="urn:microsoft.com/office/officeart/2005/8/layout/pyramid2"/>
    <dgm:cxn modelId="{8867C22F-07FB-4E34-A1A9-3B244EE30F79}" srcId="{78A9C361-01A5-49A9-B44A-A9B6323B2490}" destId="{905279B9-E322-4245-A4C2-9F142AD64897}" srcOrd="0" destOrd="0" parTransId="{9674720A-E318-4304-B786-A46AF587ED03}" sibTransId="{D0CB6177-EE56-46EC-B59E-661646485457}"/>
    <dgm:cxn modelId="{8A45195B-6007-428C-925D-60742A6177A4}" type="presOf" srcId="{905279B9-E322-4245-A4C2-9F142AD64897}" destId="{7A4BFEB7-0AAE-46BF-BD02-45277A26CC84}" srcOrd="0" destOrd="0" presId="urn:microsoft.com/office/officeart/2005/8/layout/pyramid2"/>
    <dgm:cxn modelId="{D1D228A9-9569-487E-9C6C-6E8739C069AA}" type="presOf" srcId="{78A9C361-01A5-49A9-B44A-A9B6323B2490}" destId="{D949FC48-7F3B-4639-85F6-846E870E557C}" srcOrd="0" destOrd="0" presId="urn:microsoft.com/office/officeart/2005/8/layout/pyramid2"/>
    <dgm:cxn modelId="{DB5A7F31-8F99-436A-950C-A1CB795C3F03}" type="presParOf" srcId="{D949FC48-7F3B-4639-85F6-846E870E557C}" destId="{D7744C62-E13C-423A-8D00-BA0A0EBA493F}" srcOrd="0" destOrd="0" presId="urn:microsoft.com/office/officeart/2005/8/layout/pyramid2"/>
    <dgm:cxn modelId="{4121251E-E168-4079-83ED-52A622BC21C0}" type="presParOf" srcId="{D949FC48-7F3B-4639-85F6-846E870E557C}" destId="{740AEB9F-5D81-40EF-8F22-AA210A7CB8BB}" srcOrd="1" destOrd="0" presId="urn:microsoft.com/office/officeart/2005/8/layout/pyramid2"/>
    <dgm:cxn modelId="{D07BEE7A-EBC0-4EBF-9995-244B8EC7E1E0}" type="presParOf" srcId="{740AEB9F-5D81-40EF-8F22-AA210A7CB8BB}" destId="{7A4BFEB7-0AAE-46BF-BD02-45277A26CC84}" srcOrd="0" destOrd="0" presId="urn:microsoft.com/office/officeart/2005/8/layout/pyramid2"/>
    <dgm:cxn modelId="{D51A378A-0472-447E-BAA9-D40F391BD66A}" type="presParOf" srcId="{740AEB9F-5D81-40EF-8F22-AA210A7CB8BB}" destId="{9FDDCEE8-0705-4BAE-ADBE-C96D3187A34F}" srcOrd="1" destOrd="0" presId="urn:microsoft.com/office/officeart/2005/8/layout/pyramid2"/>
    <dgm:cxn modelId="{7AF1DD20-641A-494A-9B1B-424EBE0A42BC}" type="presParOf" srcId="{740AEB9F-5D81-40EF-8F22-AA210A7CB8BB}" destId="{7C838A51-DDED-4B67-AE29-ABD8B27D8DFC}" srcOrd="2" destOrd="0" presId="urn:microsoft.com/office/officeart/2005/8/layout/pyramid2"/>
    <dgm:cxn modelId="{2F3A6ED5-FA74-409C-B0F7-099FEEEACD50}" type="presParOf" srcId="{740AEB9F-5D81-40EF-8F22-AA210A7CB8BB}" destId="{030E4131-F341-4CBA-AF6F-03893CD32BAC}" srcOrd="3"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774EB2-FC00-45D8-86A7-B4711A000C70}">
      <dsp:nvSpPr>
        <dsp:cNvPr id="0" name=""/>
        <dsp:cNvSpPr/>
      </dsp:nvSpPr>
      <dsp:spPr>
        <a:xfrm>
          <a:off x="-100368" y="0"/>
          <a:ext cx="5721499" cy="5721499"/>
        </a:xfrm>
        <a:prstGeom prst="triangl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145CC11-1813-4B85-B899-11C6026741FB}">
      <dsp:nvSpPr>
        <dsp:cNvPr id="0" name=""/>
        <dsp:cNvSpPr/>
      </dsp:nvSpPr>
      <dsp:spPr>
        <a:xfrm>
          <a:off x="261694" y="574379"/>
          <a:ext cx="8716346" cy="4107867"/>
        </a:xfrm>
        <a:prstGeom prst="roundRect">
          <a:avLst/>
        </a:prstGeom>
        <a:solidFill>
          <a:schemeClr val="accent3">
            <a:lumMod val="20000"/>
            <a:lumOff val="80000"/>
            <a:alpha val="90000"/>
          </a:schemeClr>
        </a:solidFill>
        <a:ln w="25400" cap="flat" cmpd="sng" algn="ctr">
          <a:solidFill>
            <a:schemeClr val="accen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s-CO" sz="2300" kern="1200" dirty="0" smtClean="0"/>
            <a:t>La palabra de Dios revela su carácter. El mismo ha manifestado su infinito amor y piedad. Cuando Moisés oró: “Te ruego que me muestres tu gloria”, el Señor le contestó : “Yo haré pasar todo mi bien delante de tu rostro”. </a:t>
          </a:r>
          <a:r>
            <a:rPr lang="es-CO" sz="2300" kern="1200" dirty="0" smtClean="0">
              <a:solidFill>
                <a:srgbClr val="C00000"/>
              </a:solidFill>
            </a:rPr>
            <a:t>(Éxodo 33:18-19). </a:t>
          </a:r>
        </a:p>
        <a:p>
          <a:pPr lvl="0" algn="ctr" defTabSz="1022350" rtl="0">
            <a:lnSpc>
              <a:spcPct val="90000"/>
            </a:lnSpc>
            <a:spcBef>
              <a:spcPct val="0"/>
            </a:spcBef>
            <a:spcAft>
              <a:spcPct val="35000"/>
            </a:spcAft>
          </a:pPr>
          <a:r>
            <a:rPr lang="es-CO" sz="2300" kern="1200" dirty="0" smtClean="0"/>
            <a:t>Esta es su gloria. El Señor pasó delante de Moisés y proclamó: “¡Jehová! ¡Jehová! Fuerte, misericordioso y piadoso; tardo para la ira, y grande en misericordia y verdad; que guarda misericordia a millares, que perdona la iniquidad, la rebelión y el pecado”. </a:t>
          </a:r>
          <a:r>
            <a:rPr lang="es-CO" sz="2300" kern="1200" dirty="0" smtClean="0">
              <a:solidFill>
                <a:srgbClr val="C00000"/>
              </a:solidFill>
            </a:rPr>
            <a:t>(Éxodo 34:6-7). </a:t>
          </a:r>
        </a:p>
        <a:p>
          <a:pPr lvl="0" algn="ctr" defTabSz="1022350" rtl="0">
            <a:lnSpc>
              <a:spcPct val="90000"/>
            </a:lnSpc>
            <a:spcBef>
              <a:spcPct val="0"/>
            </a:spcBef>
            <a:spcAft>
              <a:spcPct val="35000"/>
            </a:spcAft>
          </a:pPr>
          <a:r>
            <a:rPr lang="es-CO" sz="2300" kern="1200" dirty="0" smtClean="0"/>
            <a:t>El es “tardo en enojar (se) y de grande misericordia” </a:t>
          </a:r>
          <a:r>
            <a:rPr lang="es-CO" sz="2300" kern="1200" dirty="0" smtClean="0">
              <a:solidFill>
                <a:srgbClr val="C00000"/>
              </a:solidFill>
            </a:rPr>
            <a:t>(Miqueas 7:18).</a:t>
          </a:r>
          <a:endParaRPr lang="es-CO" sz="2300" kern="1200" dirty="0">
            <a:solidFill>
              <a:srgbClr val="C00000"/>
            </a:solidFill>
          </a:endParaRPr>
        </a:p>
      </dsp:txBody>
      <dsp:txXfrm>
        <a:off x="462224" y="774909"/>
        <a:ext cx="8315286" cy="370680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D78952-A7D7-4C7D-8EE1-8175E8051AD2}">
      <dsp:nvSpPr>
        <dsp:cNvPr id="0" name=""/>
        <dsp:cNvSpPr/>
      </dsp:nvSpPr>
      <dsp:spPr>
        <a:xfrm>
          <a:off x="-526791" y="0"/>
          <a:ext cx="6264695" cy="6264695"/>
        </a:xfrm>
        <a:prstGeom prst="triangl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125D144-F0E0-4403-95E2-7F2040399782}">
      <dsp:nvSpPr>
        <dsp:cNvPr id="0" name=""/>
        <dsp:cNvSpPr/>
      </dsp:nvSpPr>
      <dsp:spPr>
        <a:xfrm>
          <a:off x="526773" y="632278"/>
          <a:ext cx="8229617" cy="1481522"/>
        </a:xfrm>
        <a:prstGeom prst="roundRect">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solidFill>
                <a:schemeClr val="bg1"/>
              </a:solidFill>
            </a:rPr>
            <a:t>Dios ha unido nuestros corazones a él con pruebas innumerables en el cielo y en la tierra. A través de las cosas de la naturaleza y por los más hondos y tiernos lazos que pueda conocer el corazón humano, él ha procurado revelársenos. Sin embardo, estas cosas representan sólo parcialmente su amor. </a:t>
          </a:r>
          <a:endParaRPr lang="es-CO" sz="2000" b="1" kern="1200" dirty="0">
            <a:solidFill>
              <a:schemeClr val="bg1"/>
            </a:solidFill>
          </a:endParaRPr>
        </a:p>
      </dsp:txBody>
      <dsp:txXfrm>
        <a:off x="599095" y="704600"/>
        <a:ext cx="8084973" cy="1336878"/>
      </dsp:txXfrm>
    </dsp:sp>
    <dsp:sp modelId="{C01ED424-9412-4D53-A6AE-4799D86539DB}">
      <dsp:nvSpPr>
        <dsp:cNvPr id="0" name=""/>
        <dsp:cNvSpPr/>
      </dsp:nvSpPr>
      <dsp:spPr>
        <a:xfrm>
          <a:off x="802431" y="2298991"/>
          <a:ext cx="7678302" cy="1481522"/>
        </a:xfrm>
        <a:prstGeom prst="roundRect">
          <a:avLst/>
        </a:prstGeom>
        <a:solidFill>
          <a:schemeClr val="accent6">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kern="1200" dirty="0" smtClean="0"/>
            <a:t>Aunque todas estas evidencias han sido dadas, el enemigo del bien ha cegado las mentes de los hombres de modo que ellos miren a Dios con temor; que piensen en él como en un ser severo y poco perdonador. Satanás indujo a los hombres a pensar en Dios como un ser cuyo principal atributo es la justicia implacable, como un juez severo y un estricto e inconmovible acreedor. </a:t>
          </a:r>
          <a:endParaRPr lang="es-CO" sz="1800" kern="1200" dirty="0"/>
        </a:p>
      </dsp:txBody>
      <dsp:txXfrm>
        <a:off x="874753" y="2371313"/>
        <a:ext cx="7533658" cy="1336878"/>
      </dsp:txXfrm>
    </dsp:sp>
    <dsp:sp modelId="{0D01E0DF-C1E2-4C92-B1A0-ADB5CC61BDBA}">
      <dsp:nvSpPr>
        <dsp:cNvPr id="0" name=""/>
        <dsp:cNvSpPr/>
      </dsp:nvSpPr>
      <dsp:spPr>
        <a:xfrm>
          <a:off x="1162482" y="3965704"/>
          <a:ext cx="6958200" cy="1481522"/>
        </a:xfrm>
        <a:prstGeom prst="roundRect">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solidFill>
                <a:schemeClr val="bg1"/>
              </a:solidFill>
            </a:rPr>
            <a:t>El mostró al Creador como un ser que vela celosamente para discernir los errores y las faltas de los hombres, para poder luego traer sus juicios sobre ellos. Jesús vino a vivir entre los hombres para borrar esa densa sombra, revelando al mundo el infinito amor de Dios.</a:t>
          </a:r>
          <a:endParaRPr lang="es-CO" sz="2000" b="1" kern="1200" dirty="0">
            <a:solidFill>
              <a:schemeClr val="bg1"/>
            </a:solidFill>
          </a:endParaRPr>
        </a:p>
      </dsp:txBody>
      <dsp:txXfrm>
        <a:off x="1234804" y="4038026"/>
        <a:ext cx="6813556" cy="13368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87A601-8008-4023-B08D-F9F32A3DAAAA}">
      <dsp:nvSpPr>
        <dsp:cNvPr id="0" name=""/>
        <dsp:cNvSpPr/>
      </dsp:nvSpPr>
      <dsp:spPr>
        <a:xfrm>
          <a:off x="6" y="0"/>
          <a:ext cx="8229586" cy="6192688"/>
        </a:xfrm>
        <a:prstGeom prst="ellipse">
          <a:avLst/>
        </a:prstGeom>
        <a:solidFill>
          <a:schemeClr val="accent6">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89000" rtl="0">
            <a:lnSpc>
              <a:spcPct val="90000"/>
            </a:lnSpc>
            <a:spcBef>
              <a:spcPct val="0"/>
            </a:spcBef>
            <a:spcAft>
              <a:spcPct val="35000"/>
            </a:spcAft>
          </a:pPr>
          <a:r>
            <a:rPr lang="es-CO" sz="2000" kern="1200" dirty="0" smtClean="0"/>
            <a:t>Jesús dijo describiendo su ministerio terrenal: El Señor “me ha ungido para dar buenas nuevas a los pobres; me ha enviado a sanar a los quebrantados de corazón; a pregonar libertad a los cautivos, y vista a los ciegos; a poner en libertad a los oprimidos” </a:t>
          </a:r>
          <a:r>
            <a:rPr lang="es-CO" sz="2000" b="1" u="sng" kern="1200" dirty="0" smtClean="0">
              <a:solidFill>
                <a:srgbClr val="FF0000"/>
              </a:solidFill>
            </a:rPr>
            <a:t>(Lucas 4:18</a:t>
          </a:r>
          <a:r>
            <a:rPr lang="es-CO" sz="2000" b="1" kern="1200" dirty="0" smtClean="0">
              <a:solidFill>
                <a:srgbClr val="FF0000"/>
              </a:solidFill>
            </a:rPr>
            <a:t>). </a:t>
          </a:r>
          <a:r>
            <a:rPr lang="es-CO" sz="2000" kern="1200" dirty="0" smtClean="0"/>
            <a:t>Esta era su obra. El iba haciendo bien, y sanando a todos los oprimidos de Satanás. Había villas enteras donde no se oía un gemido de dolor en ninguna de sus casas; porque él había pasado por ellas. Y había sanado a sus enfermos. Su trabajo era evidencia de su ungimiento divino. </a:t>
          </a:r>
        </a:p>
        <a:p>
          <a:pPr lvl="0" algn="ctr" defTabSz="889000" rtl="0">
            <a:lnSpc>
              <a:spcPct val="90000"/>
            </a:lnSpc>
            <a:spcBef>
              <a:spcPct val="0"/>
            </a:spcBef>
            <a:spcAft>
              <a:spcPct val="35000"/>
            </a:spcAft>
          </a:pPr>
          <a:r>
            <a:rPr lang="es-CO" sz="2000" kern="1200" dirty="0" smtClean="0"/>
            <a:t>Amor, misericordia y compasión se revelaban en cada acto de su vida; su corazón rebosaba de tierna simpatía hacia los hijos de los hombres. El tomó la naturaleza humana para comprender las necesidades de los hombres. Los más pobres y los más humildes no tenían miedo de acercársele. Aun los niños se sentían atraídos hacia él. Les gustaba subirse a sus rodillas, y mirar ese rostro pensativo, benigno y amante.</a:t>
          </a:r>
          <a:endParaRPr lang="es-CO" sz="2000" kern="1200" dirty="0"/>
        </a:p>
      </dsp:txBody>
      <dsp:txXfrm>
        <a:off x="1205201" y="906898"/>
        <a:ext cx="5819196" cy="437889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1C443F-858A-4DB6-8D2A-B6AFFA91403A}">
      <dsp:nvSpPr>
        <dsp:cNvPr id="0" name=""/>
        <dsp:cNvSpPr/>
      </dsp:nvSpPr>
      <dsp:spPr>
        <a:xfrm>
          <a:off x="-497088" y="0"/>
          <a:ext cx="6192688" cy="6192688"/>
        </a:xfrm>
        <a:prstGeom prst="triangle">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A384CA-5554-431F-9630-6D5D7E14E709}">
      <dsp:nvSpPr>
        <dsp:cNvPr id="0" name=""/>
        <dsp:cNvSpPr/>
      </dsp:nvSpPr>
      <dsp:spPr>
        <a:xfrm>
          <a:off x="497070" y="622017"/>
          <a:ext cx="8229617" cy="4629050"/>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u="sng" kern="1200" dirty="0" smtClean="0">
              <a:solidFill>
                <a:srgbClr val="FF0000"/>
              </a:solidFill>
            </a:rPr>
            <a:t>Jesús no suprimió una sola palabra de verdad, sino que profirió siempre la verdad con amor</a:t>
          </a:r>
          <a:r>
            <a:rPr lang="es-CO" sz="2000" kern="1200" dirty="0" smtClean="0">
              <a:solidFill>
                <a:srgbClr val="FF0000"/>
              </a:solidFill>
            </a:rPr>
            <a:t>. </a:t>
          </a:r>
          <a:r>
            <a:rPr lang="es-CO" sz="2000" u="sng" kern="1200" dirty="0" smtClean="0">
              <a:solidFill>
                <a:srgbClr val="FF0000"/>
              </a:solidFill>
            </a:rPr>
            <a:t>El usó el mayor tacto, y la atención más fina y delicada en su trato con la gente</a:t>
          </a:r>
          <a:r>
            <a:rPr lang="es-CO" sz="2000" kern="1200" dirty="0" smtClean="0">
              <a:solidFill>
                <a:srgbClr val="FF0000"/>
              </a:solidFill>
            </a:rPr>
            <a:t>. </a:t>
          </a:r>
          <a:r>
            <a:rPr lang="es-CO" sz="2000" u="sng" kern="1200" dirty="0" smtClean="0">
              <a:solidFill>
                <a:srgbClr val="FF0000"/>
              </a:solidFill>
            </a:rPr>
            <a:t>Nunca fue rudo, nunca pronunció una palabra severa innecesariamente, nunca dio una pena innecesaria a un alma sensible</a:t>
          </a:r>
          <a:r>
            <a:rPr lang="es-CO" sz="2000" kern="1200" dirty="0" smtClean="0"/>
            <a:t>. No censuraba la debilidad humana. Hablaba la verdad, pero siempre con amor. </a:t>
          </a:r>
          <a:r>
            <a:rPr lang="es-CO" sz="2000" b="1" u="sng" kern="1200" dirty="0" smtClean="0"/>
            <a:t>Denunciaba la hipocresía, la incredulidad y la iniquidad; pero las lágrimas velaban su voz cuando profería sus fuertes reprensiones</a:t>
          </a:r>
          <a:r>
            <a:rPr lang="es-CO" sz="2000" kern="1200" dirty="0" smtClean="0"/>
            <a:t>. </a:t>
          </a:r>
        </a:p>
        <a:p>
          <a:pPr lvl="0" algn="ctr" defTabSz="889000" rtl="0">
            <a:lnSpc>
              <a:spcPct val="90000"/>
            </a:lnSpc>
            <a:spcBef>
              <a:spcPct val="0"/>
            </a:spcBef>
            <a:spcAft>
              <a:spcPct val="35000"/>
            </a:spcAft>
          </a:pPr>
          <a:r>
            <a:rPr lang="es-CO" sz="2000" kern="1200" dirty="0" smtClean="0"/>
            <a:t>Lloró sobre Jerusalén, la ciudad amada que rehusó recibirlo, a él, el Camino, la Verdad y la Vida. Habían rechazado al Salvador, pero él los consideraba con ternura compasiva. Su vida fue un ávida de abnegación y de verdadera solicitud por los demás. Toda alma era preciosa a sus ojos. Aunque siempre llevaba consigo la dignidad divina, se inclinaba con la más tierna consideración hacia cada miembro de la familia de Dios. En todos los hombres veía almas caídas a quienes era su misión salvar.</a:t>
          </a:r>
          <a:endParaRPr lang="es-CO" sz="2000" kern="1200" dirty="0"/>
        </a:p>
      </dsp:txBody>
      <dsp:txXfrm>
        <a:off x="723042" y="847989"/>
        <a:ext cx="7777673" cy="417710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3E97F0-0257-4E55-81F0-99895842D27A}">
      <dsp:nvSpPr>
        <dsp:cNvPr id="0" name=""/>
        <dsp:cNvSpPr/>
      </dsp:nvSpPr>
      <dsp:spPr>
        <a:xfrm>
          <a:off x="0" y="612"/>
          <a:ext cx="8229600" cy="5648266"/>
        </a:xfrm>
        <a:prstGeom prst="roundRect">
          <a:avLst/>
        </a:prstGeom>
        <a:solidFill>
          <a:schemeClr val="bg2">
            <a:lumMod val="2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dirty="0" smtClean="0"/>
            <a:t>Tal es el carácter de Cristo, revelado en su vida. Este es el carácter de Dios. Del corazón del Padre es de donde fluyen ríos de divina compasión hacia los hombres, revelada en Cristo. Jesús, el tierno y compasivo Salvador, era Dios “manifestado en carne”. </a:t>
          </a:r>
          <a:r>
            <a:rPr lang="es-CO" sz="2400" b="1" u="sng" kern="1200" dirty="0" smtClean="0"/>
            <a:t>(I Timoteo 3:16)</a:t>
          </a:r>
          <a:r>
            <a:rPr lang="es-CO" sz="2400" kern="1200" dirty="0" smtClean="0"/>
            <a:t>.</a:t>
          </a:r>
        </a:p>
        <a:p>
          <a:pPr lvl="0" algn="l" defTabSz="1066800" rtl="0">
            <a:lnSpc>
              <a:spcPct val="90000"/>
            </a:lnSpc>
            <a:spcBef>
              <a:spcPct val="0"/>
            </a:spcBef>
            <a:spcAft>
              <a:spcPct val="35000"/>
            </a:spcAft>
          </a:pPr>
          <a:endParaRPr lang="es-CO" sz="2400" kern="1200" dirty="0" smtClean="0"/>
        </a:p>
        <a:p>
          <a:pPr lvl="0" algn="l" defTabSz="1066800" rtl="0">
            <a:lnSpc>
              <a:spcPct val="90000"/>
            </a:lnSpc>
            <a:spcBef>
              <a:spcPct val="0"/>
            </a:spcBef>
            <a:spcAft>
              <a:spcPct val="35000"/>
            </a:spcAft>
          </a:pPr>
          <a:r>
            <a:rPr lang="es-CO" sz="2400" kern="1200" dirty="0" smtClean="0"/>
            <a:t> Jesús vivió, sufrió y murió para redimir, El se hizo “Varón de dolores” de modo que nosotros fuésemos hechos partícipes del gozo eterno. Dios permitió que su amado Hijo, lleno de gracia y verdad, descendiera de un mundo de indescriptible gloria a un mundo manchado y distorsionado por el pecado, ensombrecido por la maldición y la muerte. Permitió que dejase el seno de su amor, la adoración de los ángeles, para que sufriera vergüenza, insulto, humillación, odio y muerte. </a:t>
          </a:r>
          <a:endParaRPr lang="es-CO" sz="2400" kern="1200" dirty="0"/>
        </a:p>
      </dsp:txBody>
      <dsp:txXfrm>
        <a:off x="275726" y="276338"/>
        <a:ext cx="7678148" cy="509681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4D5AD5-8704-49AE-9385-F6D6924A6773}">
      <dsp:nvSpPr>
        <dsp:cNvPr id="0" name=""/>
        <dsp:cNvSpPr/>
      </dsp:nvSpPr>
      <dsp:spPr>
        <a:xfrm>
          <a:off x="-378273" y="0"/>
          <a:ext cx="5904656" cy="5904656"/>
        </a:xfrm>
        <a:prstGeom prst="triangl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1D6448-131F-4135-A5FD-983C6B413805}">
      <dsp:nvSpPr>
        <dsp:cNvPr id="0" name=""/>
        <dsp:cNvSpPr/>
      </dsp:nvSpPr>
      <dsp:spPr>
        <a:xfrm>
          <a:off x="378262" y="595940"/>
          <a:ext cx="8229611" cy="1396377"/>
        </a:xfrm>
        <a:prstGeom prst="roundRect">
          <a:avLst/>
        </a:prstGeom>
        <a:solidFill>
          <a:schemeClr val="accent4">
            <a:lumMod val="20000"/>
            <a:lumOff val="8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Pero este enorme sacrificio no fue hecho para crear en el corazón de Padre amor hacia el hombre, ni el deseo de salvarlo. ¡No, no! “Porque de tal manera amó Dios al mundo que ha dado a su Hijo unigénito”. </a:t>
          </a:r>
          <a:r>
            <a:rPr lang="es-CO" sz="2400" b="1" kern="1200" dirty="0" smtClean="0">
              <a:solidFill>
                <a:srgbClr val="FF0000"/>
              </a:solidFill>
            </a:rPr>
            <a:t>(Juan 3:16). </a:t>
          </a:r>
          <a:endParaRPr lang="es-CO" sz="2400" b="1" kern="1200" dirty="0">
            <a:solidFill>
              <a:srgbClr val="FF0000"/>
            </a:solidFill>
          </a:endParaRPr>
        </a:p>
      </dsp:txBody>
      <dsp:txXfrm>
        <a:off x="446428" y="664106"/>
        <a:ext cx="8093279" cy="1260045"/>
      </dsp:txXfrm>
    </dsp:sp>
    <dsp:sp modelId="{004F3D1B-CE2B-4ECD-A1BD-814DBD0532E5}">
      <dsp:nvSpPr>
        <dsp:cNvPr id="0" name=""/>
        <dsp:cNvSpPr/>
      </dsp:nvSpPr>
      <dsp:spPr>
        <a:xfrm>
          <a:off x="946443" y="2166865"/>
          <a:ext cx="7093248" cy="1396377"/>
        </a:xfrm>
        <a:prstGeom prst="roundRect">
          <a:avLst/>
        </a:prstGeom>
        <a:solidFill>
          <a:schemeClr val="accent6">
            <a:lumMod val="40000"/>
            <a:lumOff val="6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El Padre no nos ama por el gran sacrificio, sino que proveyó el sacrificio porque nos ama. Cristo fue el medio por el cual él podía derramar su infinito amor hacia el mundo caído.</a:t>
          </a:r>
          <a:endParaRPr lang="es-CO" sz="2400" kern="1200" dirty="0"/>
        </a:p>
      </dsp:txBody>
      <dsp:txXfrm>
        <a:off x="1014609" y="2235031"/>
        <a:ext cx="6956916" cy="1260045"/>
      </dsp:txXfrm>
    </dsp:sp>
    <dsp:sp modelId="{69ACF39D-B7F8-4A9B-8EF4-E888F62C23EE}">
      <dsp:nvSpPr>
        <dsp:cNvPr id="0" name=""/>
        <dsp:cNvSpPr/>
      </dsp:nvSpPr>
      <dsp:spPr>
        <a:xfrm>
          <a:off x="1378490" y="3737790"/>
          <a:ext cx="6229155" cy="1396377"/>
        </a:xfrm>
        <a:prstGeom prst="roundRect">
          <a:avLst/>
        </a:prstGeom>
        <a:solidFill>
          <a:schemeClr val="accent3">
            <a:lumMod val="20000"/>
            <a:lumOff val="8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“Dios estaba en Cristo reconciliando consigo al mundo”. </a:t>
          </a:r>
          <a:r>
            <a:rPr lang="es-CO" sz="2000" b="1" kern="1200" dirty="0" smtClean="0">
              <a:solidFill>
                <a:srgbClr val="FF0000"/>
              </a:solidFill>
            </a:rPr>
            <a:t>(2 Cor. 5:19). </a:t>
          </a:r>
          <a:r>
            <a:rPr lang="es-CO" sz="2000" kern="1200" dirty="0" smtClean="0"/>
            <a:t>Dios sufrió juntamente con su Hijo. En la agonía del Getsemaní y en la muerte del Calvario el corazón del Amor Infinito pagó el precio de nuestra redención.</a:t>
          </a:r>
          <a:endParaRPr lang="es-CO" sz="2000" kern="1200" dirty="0"/>
        </a:p>
      </dsp:txBody>
      <dsp:txXfrm>
        <a:off x="1446656" y="3805956"/>
        <a:ext cx="6092823" cy="126004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D09E56-C523-4E42-BD16-945D164A0A88}">
      <dsp:nvSpPr>
        <dsp:cNvPr id="0" name=""/>
        <dsp:cNvSpPr/>
      </dsp:nvSpPr>
      <dsp:spPr>
        <a:xfrm>
          <a:off x="-302720" y="0"/>
          <a:ext cx="5721499" cy="5721499"/>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62C8353-F36E-46AE-A734-EF266B5EB068}">
      <dsp:nvSpPr>
        <dsp:cNvPr id="0" name=""/>
        <dsp:cNvSpPr/>
      </dsp:nvSpPr>
      <dsp:spPr>
        <a:xfrm>
          <a:off x="1234483" y="577454"/>
          <a:ext cx="6366065" cy="1353063"/>
        </a:xfrm>
        <a:prstGeom prst="roundRect">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solidFill>
                <a:schemeClr val="bg1">
                  <a:lumMod val="95000"/>
                </a:schemeClr>
              </a:solidFill>
            </a:rPr>
            <a:t>Jesús dijo: “Por eso me ama el Padre, porque yo pongo mi vida, para volverla a tomar” </a:t>
          </a:r>
          <a:r>
            <a:rPr lang="es-CO" sz="2400" b="1" u="sng" kern="1200" dirty="0" smtClean="0">
              <a:solidFill>
                <a:schemeClr val="bg1">
                  <a:lumMod val="95000"/>
                </a:schemeClr>
              </a:solidFill>
            </a:rPr>
            <a:t>(Juan 10:17)</a:t>
          </a:r>
          <a:r>
            <a:rPr lang="es-CO" sz="2400" kern="1200" dirty="0" smtClean="0">
              <a:solidFill>
                <a:schemeClr val="bg1">
                  <a:lumMod val="95000"/>
                </a:schemeClr>
              </a:solidFill>
            </a:rPr>
            <a:t>. Es decir: “Mi Padre os ama tanto que me ama más porque doy mi vida para redimiros. </a:t>
          </a:r>
          <a:endParaRPr lang="es-CO" sz="2400" kern="1200" dirty="0">
            <a:solidFill>
              <a:schemeClr val="bg1">
                <a:lumMod val="95000"/>
              </a:schemeClr>
            </a:solidFill>
          </a:endParaRPr>
        </a:p>
      </dsp:txBody>
      <dsp:txXfrm>
        <a:off x="1300534" y="643505"/>
        <a:ext cx="6233963" cy="1220961"/>
      </dsp:txXfrm>
    </dsp:sp>
    <dsp:sp modelId="{0E52B587-BF95-473E-8635-DB9E76CA5402}">
      <dsp:nvSpPr>
        <dsp:cNvPr id="0" name=""/>
        <dsp:cNvSpPr/>
      </dsp:nvSpPr>
      <dsp:spPr>
        <a:xfrm>
          <a:off x="730432" y="2099651"/>
          <a:ext cx="7374168" cy="1353063"/>
        </a:xfrm>
        <a:prstGeom prst="roundRect">
          <a:avLst/>
        </a:prstGeom>
        <a:solidFill>
          <a:schemeClr val="accent6">
            <a:lumMod val="75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solidFill>
                <a:schemeClr val="bg1">
                  <a:lumMod val="95000"/>
                </a:schemeClr>
              </a:solidFill>
            </a:rPr>
            <a:t>Por haberme hecho vuestro Sustituto y Fianza, por haber rendido mi vida a tomado vuestras responsabilidades, vuestras transgresiones, me hago amar de mi Padre; porque por mi sacrificio, Dios puede ser justo, y sin embargo, ser el justificador de aquel que cree en Jesús.” </a:t>
          </a:r>
          <a:endParaRPr lang="es-CO" sz="2000" b="1" kern="1200" dirty="0">
            <a:solidFill>
              <a:schemeClr val="bg1">
                <a:lumMod val="95000"/>
              </a:schemeClr>
            </a:solidFill>
          </a:endParaRPr>
        </a:p>
      </dsp:txBody>
      <dsp:txXfrm>
        <a:off x="796483" y="2165702"/>
        <a:ext cx="7242066" cy="1220961"/>
      </dsp:txXfrm>
    </dsp:sp>
    <dsp:sp modelId="{A8D99F21-BE2B-49D4-B0F4-F6A9214EEFB1}">
      <dsp:nvSpPr>
        <dsp:cNvPr id="0" name=""/>
        <dsp:cNvSpPr/>
      </dsp:nvSpPr>
      <dsp:spPr>
        <a:xfrm>
          <a:off x="302713" y="3621847"/>
          <a:ext cx="8229606" cy="1353063"/>
        </a:xfrm>
        <a:prstGeom prst="roundRect">
          <a:avLst/>
        </a:prstGeom>
        <a:solidFill>
          <a:srgbClr val="00B0F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solidFill>
                <a:schemeClr val="bg1">
                  <a:lumMod val="95000"/>
                </a:schemeClr>
              </a:solidFill>
            </a:rPr>
            <a:t>Nadie sino el Hijo de Dios podía efectuar nuestra redención; porque sólo él, que conocía la altura y la profundidad del amor de Dios podía manifestarlo. Nada menor que el infinito sacrificio hecho por Cristo en favor del hombre caído podía expresar el amor del Padre hacia la humanidad perdida.</a:t>
          </a:r>
          <a:endParaRPr lang="es-CO" sz="2000" b="1" kern="1200" dirty="0">
            <a:solidFill>
              <a:schemeClr val="bg1">
                <a:lumMod val="95000"/>
              </a:schemeClr>
            </a:solidFill>
          </a:endParaRPr>
        </a:p>
      </dsp:txBody>
      <dsp:txXfrm>
        <a:off x="368764" y="3687898"/>
        <a:ext cx="8097504" cy="122096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C71BCE-11FC-4D05-9791-FA2930931845}">
      <dsp:nvSpPr>
        <dsp:cNvPr id="0" name=""/>
        <dsp:cNvSpPr/>
      </dsp:nvSpPr>
      <dsp:spPr>
        <a:xfrm>
          <a:off x="0" y="26362"/>
          <a:ext cx="8219256" cy="2899603"/>
        </a:xfrm>
        <a:prstGeom prst="roundRect">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s-CO" sz="2800" kern="1200" dirty="0" smtClean="0"/>
            <a:t>“Porque de tal manera amó Dios al mundo que ha dado a su Hijo unigénito.” Lo dio no sólo para que viviera entre los hombres, sino también para que llevara los pecados de ellos y para que muriera como sacrificio, como propiciación en favor de ellos. Dios lo dio a la raza caída. </a:t>
          </a:r>
          <a:endParaRPr lang="es-CO" sz="2800" kern="1200" dirty="0"/>
        </a:p>
      </dsp:txBody>
      <dsp:txXfrm>
        <a:off x="141547" y="167909"/>
        <a:ext cx="7936162" cy="261650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03E8DA-FB7E-4568-9FC9-FA4E48340ED7}">
      <dsp:nvSpPr>
        <dsp:cNvPr id="0" name=""/>
        <dsp:cNvSpPr/>
      </dsp:nvSpPr>
      <dsp:spPr>
        <a:xfrm>
          <a:off x="0" y="58295"/>
          <a:ext cx="8229600" cy="29343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s-CO" sz="2200" kern="1200" dirty="0" smtClean="0"/>
            <a:t>El precio pagado por nuestra redención, el infinito sacrificio del Padre eterno al dar a su Hijo para que muriera por nosotros, debiera darnos un concepto elevado de lo que podemos llegar a ser por Cristo. El apóstol Juan, al contemplar la altura y la profundidad y la anchura del amor del Padre hacia la raza que perecía, rebosaba de adoración, y reverencia, y sin hallar palabras para expresar la grandeza y la ternura de este amor, apeló al mundo para que lo contemplase. </a:t>
          </a:r>
          <a:endParaRPr lang="es-CO" sz="2200" kern="1200" dirty="0"/>
        </a:p>
      </dsp:txBody>
      <dsp:txXfrm>
        <a:off x="143244" y="201539"/>
        <a:ext cx="7943112" cy="2647872"/>
      </dsp:txXfrm>
    </dsp:sp>
    <dsp:sp modelId="{1842E9D5-9312-446F-8FCC-15EEEF5AB365}">
      <dsp:nvSpPr>
        <dsp:cNvPr id="0" name=""/>
        <dsp:cNvSpPr/>
      </dsp:nvSpPr>
      <dsp:spPr>
        <a:xfrm>
          <a:off x="0" y="3056015"/>
          <a:ext cx="8229600" cy="29343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s-CO" sz="2200" kern="1200" dirty="0" smtClean="0"/>
            <a:t>“Mirad cuál amor nos ha dado el Padre, para que seamos llamados hijos de Dios” </a:t>
          </a:r>
          <a:r>
            <a:rPr lang="es-CO" sz="2200" b="1" u="sng" kern="1200" dirty="0" smtClean="0"/>
            <a:t>(I Juan 3:1</a:t>
          </a:r>
          <a:r>
            <a:rPr lang="es-CO" sz="2200" u="sng" kern="1200" dirty="0" smtClean="0"/>
            <a:t>)</a:t>
          </a:r>
          <a:r>
            <a:rPr lang="es-CO" sz="2200" kern="1200" dirty="0" smtClean="0"/>
            <a:t>. ¡Qué gran valor da esto al hombre! Por causa de la transgresión, los hijos del hombre se hacen siervos de Satanás. Por la fe en el sacrificio expiatorio de Cristo, los hijos de Adán pueden llegar a ser hijos de Dios. Al revestirse de la naturaleza humana, Cristo eleva la humanidad. Los hombres caídos son colocados en un plano donde pueden por la relación con Cristo llegar a ser en verdad dignos del nombre de “hijos de Dios”.</a:t>
          </a:r>
          <a:endParaRPr lang="es-CO" sz="2200" kern="1200" dirty="0"/>
        </a:p>
      </dsp:txBody>
      <dsp:txXfrm>
        <a:off x="143244" y="3199259"/>
        <a:ext cx="7943112" cy="264787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744C62-E13C-423A-8D00-BA0A0EBA493F}">
      <dsp:nvSpPr>
        <dsp:cNvPr id="0" name=""/>
        <dsp:cNvSpPr/>
      </dsp:nvSpPr>
      <dsp:spPr>
        <a:xfrm>
          <a:off x="-497088" y="0"/>
          <a:ext cx="6192688" cy="6192688"/>
        </a:xfrm>
        <a:prstGeom prst="triangl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4BFEB7-0AAE-46BF-BD02-45277A26CC84}">
      <dsp:nvSpPr>
        <dsp:cNvPr id="0" name=""/>
        <dsp:cNvSpPr/>
      </dsp:nvSpPr>
      <dsp:spPr>
        <a:xfrm>
          <a:off x="497070" y="622291"/>
          <a:ext cx="8229617" cy="2199157"/>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s-CO" sz="2800" kern="1200" dirty="0" smtClean="0"/>
            <a:t>Un amor tal es incomparable. ¡Hijos del Rey celestial! ¡Preciosa promesa! ¡Tema apropiado para la más profunda meditación! ¡El incomparable amor de Dios hacia un mundo que no lo amaba! Este pensamiento tiene un poder subyugador sobre el alma, y cautiva el entendimiento a la voluntad de Dios. </a:t>
          </a:r>
          <a:endParaRPr lang="es-CO" sz="2800" kern="1200" dirty="0"/>
        </a:p>
      </dsp:txBody>
      <dsp:txXfrm>
        <a:off x="604424" y="729645"/>
        <a:ext cx="8014909" cy="1984449"/>
      </dsp:txXfrm>
    </dsp:sp>
    <dsp:sp modelId="{7C838A51-DDED-4B67-AE29-ABD8B27D8DFC}">
      <dsp:nvSpPr>
        <dsp:cNvPr id="0" name=""/>
        <dsp:cNvSpPr/>
      </dsp:nvSpPr>
      <dsp:spPr>
        <a:xfrm>
          <a:off x="1162463" y="3096344"/>
          <a:ext cx="6898830" cy="2199157"/>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Mientras más estudiamos el carácter divino a la luz de la cruz, veremos más misericordia, ternura y perdón unidos a la equidad y justicia, y más claramente discerniremos innumerables evidencias de un amor infinito, y una tierna piedad que sobrepasa la compasión de una madre para con su hijo descarriado.</a:t>
          </a:r>
          <a:endParaRPr lang="es-CO" sz="2400" kern="1200" dirty="0"/>
        </a:p>
      </dsp:txBody>
      <dsp:txXfrm>
        <a:off x="1269817" y="3203698"/>
        <a:ext cx="6684122" cy="1984449"/>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30/05/2016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30/05/2016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30/05/2016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30/05/2016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30/05/2016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30/05/2016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30/05/2016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30/05/2016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30/05/2016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30/05/2016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30/05/2016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30/05/2016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diagramLayout" Target="../diagrams/layout8.xml"/><Relationship Id="rId7" Type="http://schemas.openxmlformats.org/officeDocument/2006/relationships/image" Target="../media/image15.pn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767159" y="764705"/>
            <a:ext cx="7772400" cy="1008112"/>
          </a:xfrm>
          <a:effectLst>
            <a:glow rad="139700">
              <a:schemeClr val="accent5">
                <a:satMod val="175000"/>
                <a:alpha val="40000"/>
              </a:schemeClr>
            </a:glow>
          </a:effectLst>
        </p:spPr>
        <p:txBody>
          <a:bodyPr>
            <a:normAutofit/>
          </a:bodyPr>
          <a:lstStyle/>
          <a:p>
            <a:r>
              <a:rPr lang="es-CO" sz="5400" b="1" dirty="0" smtClean="0">
                <a:effectLst>
                  <a:outerShdw blurRad="38100" dist="38100" dir="2700000" algn="tl">
                    <a:srgbClr val="000000">
                      <a:alpha val="43137"/>
                    </a:srgbClr>
                  </a:outerShdw>
                </a:effectLst>
              </a:rPr>
              <a:t>AMOR SUPREMO</a:t>
            </a:r>
            <a:endParaRPr lang="es-CO" sz="5400" b="1" dirty="0">
              <a:effectLst>
                <a:outerShdw blurRad="38100" dist="38100" dir="2700000" algn="tl">
                  <a:srgbClr val="000000">
                    <a:alpha val="43137"/>
                  </a:srgbClr>
                </a:outerShdw>
              </a:effectLst>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1844824"/>
            <a:ext cx="5184576" cy="386407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Intercalar"/>
          <p:cNvSpPr/>
          <p:nvPr/>
        </p:nvSpPr>
        <p:spPr>
          <a:xfrm rot="16200000">
            <a:off x="4271393" y="3585591"/>
            <a:ext cx="457200" cy="5184577"/>
          </a:xfrm>
          <a:prstGeom prst="flowChartCol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1271623058"/>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620688"/>
            <a:ext cx="8352927" cy="561662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8695159"/>
      </p:ext>
    </p:extLst>
  </p:cSld>
  <p:clrMapOvr>
    <a:masterClrMapping/>
  </p:clrMapOvr>
  <p:transition spd="slow">
    <p:cov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60000"/>
              <a:lumOff val="40000"/>
            </a:schemeClr>
          </a:solidFill>
          <a:scene3d>
            <a:camera prst="isometricOffAxis1Right"/>
            <a:lightRig rig="threePt" dir="t"/>
          </a:scene3d>
          <a:sp3d>
            <a:bevelT w="165100" prst="coolSlant"/>
          </a:sp3d>
        </p:spPr>
        <p:txBody>
          <a:bodyPr/>
          <a:lstStyle/>
          <a:p>
            <a:r>
              <a:rPr lang="es-CO" b="1" dirty="0"/>
              <a:t>AMOR SUPREMO</a:t>
            </a:r>
          </a:p>
        </p:txBody>
      </p:sp>
      <p:sp>
        <p:nvSpPr>
          <p:cNvPr id="3" name="2 Marcador de contenido"/>
          <p:cNvSpPr>
            <a:spLocks noGrp="1"/>
          </p:cNvSpPr>
          <p:nvPr>
            <p:ph idx="1"/>
          </p:nvPr>
        </p:nvSpPr>
        <p:spPr>
          <a:xfrm>
            <a:off x="2555776" y="1988840"/>
            <a:ext cx="4032448" cy="1835275"/>
          </a:xfrm>
        </p:spPr>
        <p:txBody>
          <a:bodyPr>
            <a:noAutofit/>
          </a:bodyPr>
          <a:lstStyle/>
          <a:p>
            <a:pPr marL="0" indent="0" algn="ctr">
              <a:buNone/>
            </a:pPr>
            <a:r>
              <a:rPr lang="es-CO" sz="2000" b="1" dirty="0"/>
              <a:t>La naturaleza y la </a:t>
            </a:r>
            <a:r>
              <a:rPr lang="es-CO" sz="2000" b="1" dirty="0" smtClean="0"/>
              <a:t>revelación, </a:t>
            </a:r>
            <a:r>
              <a:rPr lang="es-CO" sz="2000" b="1" dirty="0"/>
              <a:t>testifican igualmente del amor de Dios. Nuestro Padre celestial es la fuente de vida, de </a:t>
            </a:r>
            <a:r>
              <a:rPr lang="es-CO" sz="2000" b="1" dirty="0" smtClean="0"/>
              <a:t>sabiduría </a:t>
            </a:r>
            <a:r>
              <a:rPr lang="es-CO" sz="2000" b="1" dirty="0"/>
              <a:t>y de gozo. Mirad las maravillas y bellezas de la naturaleza</a:t>
            </a:r>
            <a:r>
              <a:rPr lang="es-CO" sz="2400" b="1" dirty="0"/>
              <a:t>. </a:t>
            </a:r>
            <a:endParaRPr lang="es-CO" sz="2400" b="1"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204864"/>
            <a:ext cx="2160240" cy="1800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2204864"/>
            <a:ext cx="2190750"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3528" y="4221088"/>
            <a:ext cx="8527454" cy="2308324"/>
          </a:xfrm>
          <a:prstGeom prst="rect">
            <a:avLst/>
          </a:prstGeom>
          <a:solidFill>
            <a:schemeClr val="accent3">
              <a:lumMod val="60000"/>
              <a:lumOff val="40000"/>
            </a:schemeClr>
          </a:solidFill>
          <a:scene3d>
            <a:camera prst="orthographicFront"/>
            <a:lightRig rig="threePt" dir="t"/>
          </a:scene3d>
          <a:sp3d>
            <a:bevelT w="165100" prst="coolSlant"/>
          </a:sp3d>
        </p:spPr>
        <p:txBody>
          <a:bodyPr wrap="square">
            <a:spAutoFit/>
          </a:bodyPr>
          <a:lstStyle/>
          <a:p>
            <a:pPr algn="ctr"/>
            <a:r>
              <a:rPr lang="es-CO" sz="2400" dirty="0"/>
              <a:t>Pensad en su </a:t>
            </a:r>
            <a:r>
              <a:rPr lang="es-CO" sz="2400" dirty="0" smtClean="0"/>
              <a:t>magnífica adaptación </a:t>
            </a:r>
            <a:r>
              <a:rPr lang="es-CO" sz="2400" dirty="0"/>
              <a:t>a las necesidades y a la felicidad, no </a:t>
            </a:r>
            <a:r>
              <a:rPr lang="es-CO" sz="2400" dirty="0" smtClean="0"/>
              <a:t>sólo </a:t>
            </a:r>
            <a:r>
              <a:rPr lang="es-CO" sz="2400" dirty="0"/>
              <a:t>del hombre, sino de todas las criaturas vivientes. El sol y la lluvia que alegran y refrescan la tierra, los montes, los mares y </a:t>
            </a:r>
            <a:r>
              <a:rPr lang="es-CO" sz="2400" dirty="0" smtClean="0"/>
              <a:t>kilos </a:t>
            </a:r>
            <a:r>
              <a:rPr lang="es-CO" sz="2400" dirty="0"/>
              <a:t>valles, todos no hablan del amor del Creador. Dios es el que suple las necesidades cotidianas de todas sus criaturas. El salmista lo </a:t>
            </a:r>
            <a:r>
              <a:rPr lang="es-CO" sz="2400" dirty="0" smtClean="0"/>
              <a:t>expresó </a:t>
            </a:r>
            <a:r>
              <a:rPr lang="es-CO" sz="2400" dirty="0"/>
              <a:t>en las hermosas siguientes palabras:</a:t>
            </a:r>
          </a:p>
        </p:txBody>
      </p:sp>
    </p:spTree>
    <p:extLst>
      <p:ext uri="{BB962C8B-B14F-4D97-AF65-F5344CB8AC3E}">
        <p14:creationId xmlns:p14="http://schemas.microsoft.com/office/powerpoint/2010/main" val="109761547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8229600" cy="2160240"/>
          </a:xfrm>
          <a:solidFill>
            <a:schemeClr val="accent3">
              <a:lumMod val="60000"/>
              <a:lumOff val="40000"/>
            </a:schemeClr>
          </a:solidFill>
          <a:scene3d>
            <a:camera prst="orthographicFront"/>
            <a:lightRig rig="threePt" dir="t"/>
          </a:scene3d>
          <a:sp3d>
            <a:bevelT w="165100" prst="coolSlant"/>
          </a:sp3d>
        </p:spPr>
        <p:txBody>
          <a:bodyPr/>
          <a:lstStyle/>
          <a:p>
            <a:pPr marL="0" indent="0" algn="ctr">
              <a:buNone/>
            </a:pPr>
            <a:r>
              <a:rPr lang="es-CO" i="1" dirty="0">
                <a:latin typeface="Agency FB" pitchFamily="34" charset="0"/>
              </a:rPr>
              <a:t>Los ojos de todos esperan en </a:t>
            </a:r>
            <a:r>
              <a:rPr lang="es-CO" i="1" dirty="0" smtClean="0">
                <a:latin typeface="Agency FB" pitchFamily="34" charset="0"/>
              </a:rPr>
              <a:t>ti, Y tú </a:t>
            </a:r>
            <a:r>
              <a:rPr lang="es-CO" i="1" dirty="0">
                <a:latin typeface="Agency FB" pitchFamily="34" charset="0"/>
              </a:rPr>
              <a:t>les das su comida a su </a:t>
            </a:r>
            <a:r>
              <a:rPr lang="es-CO" i="1" dirty="0" smtClean="0">
                <a:latin typeface="Agency FB" pitchFamily="34" charset="0"/>
              </a:rPr>
              <a:t>tiempo. Abres </a:t>
            </a:r>
            <a:r>
              <a:rPr lang="es-CO" i="1" dirty="0">
                <a:latin typeface="Agency FB" pitchFamily="34" charset="0"/>
              </a:rPr>
              <a:t>tu </a:t>
            </a:r>
            <a:r>
              <a:rPr lang="es-CO" i="1" dirty="0" smtClean="0">
                <a:latin typeface="Agency FB" pitchFamily="34" charset="0"/>
              </a:rPr>
              <a:t>mano, Y colmas de bendición </a:t>
            </a:r>
            <a:r>
              <a:rPr lang="es-CO" i="1" dirty="0">
                <a:latin typeface="Agency FB" pitchFamily="34" charset="0"/>
              </a:rPr>
              <a:t>a todo ser viviente.</a:t>
            </a:r>
          </a:p>
          <a:p>
            <a:pPr marL="0" indent="0" algn="ctr">
              <a:buNone/>
            </a:pPr>
            <a:r>
              <a:rPr lang="es-CO" b="1" dirty="0">
                <a:solidFill>
                  <a:srgbClr val="FF0000"/>
                </a:solidFill>
              </a:rPr>
              <a:t>(Salmos </a:t>
            </a:r>
            <a:r>
              <a:rPr lang="es-CO" b="1" dirty="0" smtClean="0">
                <a:solidFill>
                  <a:srgbClr val="FF0000"/>
                </a:solidFill>
              </a:rPr>
              <a:t>145:15-16)</a:t>
            </a:r>
            <a:endParaRPr lang="es-CO" b="1" dirty="0">
              <a:solidFill>
                <a:srgbClr val="FF0000"/>
              </a:solidFill>
            </a:endParaRPr>
          </a:p>
        </p:txBody>
      </p:sp>
      <p:sp>
        <p:nvSpPr>
          <p:cNvPr id="4" name="3 Rectángulo"/>
          <p:cNvSpPr/>
          <p:nvPr/>
        </p:nvSpPr>
        <p:spPr>
          <a:xfrm>
            <a:off x="2570137" y="3478942"/>
            <a:ext cx="4032448" cy="2677656"/>
          </a:xfrm>
          <a:prstGeom prst="rect">
            <a:avLst/>
          </a:prstGeom>
        </p:spPr>
        <p:txBody>
          <a:bodyPr wrap="square">
            <a:spAutoFit/>
          </a:bodyPr>
          <a:lstStyle/>
          <a:p>
            <a:pPr algn="ctr"/>
            <a:r>
              <a:rPr lang="es-CO" sz="2400" b="1" dirty="0"/>
              <a:t>Dios hizo al hombre perfectamente santo y feliz, y la hermosa tierra, al salir de las manos del Creador, no </a:t>
            </a:r>
            <a:r>
              <a:rPr lang="es-CO" sz="2400" b="1" dirty="0" smtClean="0"/>
              <a:t>tenía </a:t>
            </a:r>
            <a:r>
              <a:rPr lang="es-CO" sz="2400" b="1" dirty="0"/>
              <a:t>ninguna señal de decadencia ni ninguna sombra de </a:t>
            </a:r>
            <a:r>
              <a:rPr lang="es-CO" sz="2400" b="1" dirty="0" smtClean="0"/>
              <a:t>maldición.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908" y="3979369"/>
            <a:ext cx="1919835" cy="1676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4" y="3979369"/>
            <a:ext cx="1944216" cy="1676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792505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Effect transition="in" filter="barn(inVertical)">
                                      <p:cBhvr>
                                        <p:cTn id="10" dur="500"/>
                                        <p:tgtEl>
                                          <p:spTgt spid="3074"/>
                                        </p:tgtEl>
                                      </p:cBhvr>
                                    </p:animEffect>
                                  </p:childTnLst>
                                </p:cTn>
                              </p:par>
                              <p:par>
                                <p:cTn id="11" presetID="16" presetClass="entr" presetSubtype="21" fill="hold" nodeType="withEffect">
                                  <p:stCondLst>
                                    <p:cond delay="0"/>
                                  </p:stCondLst>
                                  <p:childTnLst>
                                    <p:set>
                                      <p:cBhvr>
                                        <p:cTn id="12" dur="1" fill="hold">
                                          <p:stCondLst>
                                            <p:cond delay="0"/>
                                          </p:stCondLst>
                                        </p:cTn>
                                        <p:tgtEl>
                                          <p:spTgt spid="3075"/>
                                        </p:tgtEl>
                                        <p:attrNameLst>
                                          <p:attrName>style.visibility</p:attrName>
                                        </p:attrNameLst>
                                      </p:cBhvr>
                                      <p:to>
                                        <p:strVal val="visible"/>
                                      </p:to>
                                    </p:set>
                                    <p:animEffect transition="in" filter="barn(inVertical)">
                                      <p:cBhvr>
                                        <p:cTn id="13"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60000"/>
              <a:lumOff val="40000"/>
            </a:schemeClr>
          </a:solidFill>
          <a:scene3d>
            <a:camera prst="orthographicFront"/>
            <a:lightRig rig="threePt" dir="t"/>
          </a:scene3d>
          <a:sp3d>
            <a:bevelT w="165100" prst="coolSlant"/>
          </a:sp3d>
        </p:spPr>
        <p:txBody>
          <a:bodyPr>
            <a:noAutofit/>
          </a:bodyPr>
          <a:lstStyle/>
          <a:p>
            <a:r>
              <a:rPr lang="es-CO" sz="3200" dirty="0"/>
              <a:t>Es la transgresión de la ley de Dios, de la ley de la ley de amor, lo que ha traído </a:t>
            </a:r>
            <a:r>
              <a:rPr lang="es-CO" sz="3200" dirty="0" smtClean="0"/>
              <a:t>dolor; y </a:t>
            </a:r>
            <a:r>
              <a:rPr lang="es-CO" sz="3200" dirty="0"/>
              <a:t>muerte. </a:t>
            </a:r>
          </a:p>
        </p:txBody>
      </p:sp>
      <p:sp>
        <p:nvSpPr>
          <p:cNvPr id="3" name="2 Marcador de contenido"/>
          <p:cNvSpPr>
            <a:spLocks noGrp="1"/>
          </p:cNvSpPr>
          <p:nvPr>
            <p:ph idx="1"/>
          </p:nvPr>
        </p:nvSpPr>
        <p:spPr>
          <a:xfrm>
            <a:off x="457200" y="5445224"/>
            <a:ext cx="8229600" cy="1152128"/>
          </a:xfrm>
          <a:solidFill>
            <a:schemeClr val="accent3">
              <a:lumMod val="60000"/>
              <a:lumOff val="40000"/>
            </a:schemeClr>
          </a:solidFill>
          <a:scene3d>
            <a:camera prst="orthographicFront"/>
            <a:lightRig rig="threePt" dir="t"/>
          </a:scene3d>
          <a:sp3d>
            <a:bevelT w="165100" prst="coolSlant"/>
          </a:sp3d>
        </p:spPr>
        <p:txBody>
          <a:bodyPr/>
          <a:lstStyle/>
          <a:p>
            <a:pPr marL="0" indent="0" algn="ctr">
              <a:buNone/>
            </a:pPr>
            <a:r>
              <a:rPr lang="es-CO" dirty="0"/>
              <a:t>Sin embargo en medio del sufrimiento que resulta del pecado, se revela el amor de </a:t>
            </a:r>
            <a:r>
              <a:rPr lang="es-CO" dirty="0" smtClean="0"/>
              <a:t>Dios</a:t>
            </a:r>
            <a:r>
              <a:rPr lang="es-CO" dirty="0"/>
              <a:t>.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2132856"/>
            <a:ext cx="3528392" cy="290319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2132856"/>
            <a:ext cx="3600400" cy="2903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68912508"/>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5122912" cy="5688632"/>
          </a:xfrm>
          <a:scene3d>
            <a:camera prst="isometricOffAxis1Right"/>
            <a:lightRig rig="threePt" dir="t"/>
          </a:scene3d>
        </p:spPr>
        <p:txBody>
          <a:bodyPr>
            <a:normAutofit fontScale="92500" lnSpcReduction="20000"/>
          </a:bodyPr>
          <a:lstStyle/>
          <a:p>
            <a:pPr marL="0" indent="0" algn="ctr">
              <a:buNone/>
            </a:pPr>
            <a:r>
              <a:rPr lang="es-CO" dirty="0"/>
              <a:t>Está escrito que Dios maldijo la tierra por causa del hombre. </a:t>
            </a:r>
            <a:r>
              <a:rPr lang="es-CO" b="1" dirty="0" smtClean="0">
                <a:solidFill>
                  <a:srgbClr val="FF0000"/>
                </a:solidFill>
              </a:rPr>
              <a:t>(Génesis </a:t>
            </a:r>
            <a:r>
              <a:rPr lang="es-CO" b="1" dirty="0">
                <a:solidFill>
                  <a:srgbClr val="FF0000"/>
                </a:solidFill>
              </a:rPr>
              <a:t>3:17). </a:t>
            </a:r>
            <a:endParaRPr lang="es-CO" b="1" dirty="0" smtClean="0">
              <a:solidFill>
                <a:srgbClr val="FF0000"/>
              </a:solidFill>
            </a:endParaRPr>
          </a:p>
          <a:p>
            <a:pPr marL="0" indent="0" algn="ctr">
              <a:buNone/>
            </a:pPr>
            <a:r>
              <a:rPr lang="es-CO" b="1" dirty="0" smtClean="0"/>
              <a:t>Las </a:t>
            </a:r>
            <a:r>
              <a:rPr lang="es-CO" b="1" dirty="0"/>
              <a:t>espinas y los cardos, las dificultades y las pruebas que hacen de la vida del hombre una vida de trabajos y cuidados, le fueron asignados para su bien, como parte de la </a:t>
            </a:r>
            <a:r>
              <a:rPr lang="es-CO" b="1" dirty="0" smtClean="0"/>
              <a:t>preparación </a:t>
            </a:r>
            <a:r>
              <a:rPr lang="es-CO" b="1" dirty="0"/>
              <a:t>necesaria, </a:t>
            </a:r>
            <a:r>
              <a:rPr lang="es-CO" b="1" dirty="0" smtClean="0"/>
              <a:t>según </a:t>
            </a:r>
            <a:r>
              <a:rPr lang="es-CO" b="1" dirty="0"/>
              <a:t>el plan de Dios, para su </a:t>
            </a:r>
            <a:r>
              <a:rPr lang="es-CO" b="1" dirty="0" smtClean="0"/>
              <a:t>elevación </a:t>
            </a:r>
            <a:r>
              <a:rPr lang="es-CO" b="1" dirty="0"/>
              <a:t>de la ruina y de la </a:t>
            </a:r>
            <a:r>
              <a:rPr lang="es-CO" b="1" dirty="0" smtClean="0"/>
              <a:t>degradación </a:t>
            </a:r>
            <a:r>
              <a:rPr lang="es-CO" b="1" dirty="0"/>
              <a:t>que el pecado </a:t>
            </a:r>
            <a:r>
              <a:rPr lang="es-CO" b="1" dirty="0" smtClean="0"/>
              <a:t>había causado</a:t>
            </a:r>
            <a:r>
              <a:rPr lang="es-CO" b="1" dirty="0"/>
              <a:t>. </a:t>
            </a:r>
            <a:endParaRPr lang="es-CO" b="1" dirty="0" smtClean="0"/>
          </a:p>
          <a:p>
            <a:endParaRPr lang="es-CO" b="1"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620688"/>
            <a:ext cx="2951584" cy="540060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3461178"/>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4581128"/>
            <a:ext cx="8229600" cy="2007096"/>
          </a:xfrm>
          <a:solidFill>
            <a:schemeClr val="accent3">
              <a:lumMod val="60000"/>
              <a:lumOff val="40000"/>
            </a:schemeClr>
          </a:solidFill>
          <a:scene3d>
            <a:camera prst="orthographicFront"/>
            <a:lightRig rig="threePt" dir="t"/>
          </a:scene3d>
          <a:sp3d>
            <a:bevelT w="165100" prst="coolSlant"/>
          </a:sp3d>
        </p:spPr>
        <p:txBody>
          <a:bodyPr>
            <a:noAutofit/>
          </a:bodyPr>
          <a:lstStyle/>
          <a:p>
            <a:r>
              <a:rPr lang="es-CO" sz="2800" dirty="0"/>
              <a:t>El mundo, aunque </a:t>
            </a:r>
            <a:r>
              <a:rPr lang="es-CO" sz="2800" dirty="0" smtClean="0"/>
              <a:t>caído, </a:t>
            </a:r>
            <a:r>
              <a:rPr lang="es-CO" sz="2800" dirty="0"/>
              <a:t>no es todo sufrimiento y miseria. En la misma naturaleza hay mensajes de esperanza y de consuelo. Hay flores en los cardos y las espinas </a:t>
            </a:r>
            <a:r>
              <a:rPr lang="es-CO" sz="2800" dirty="0" smtClean="0"/>
              <a:t>están </a:t>
            </a:r>
            <a:r>
              <a:rPr lang="es-CO" sz="2800" dirty="0"/>
              <a:t>cubiertas de rosas.</a:t>
            </a: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32657"/>
            <a:ext cx="8208911"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0623133"/>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5987008" cy="2736304"/>
          </a:xfrm>
          <a:scene3d>
            <a:camera prst="isometricOffAxis1Right"/>
            <a:lightRig rig="threePt" dir="t"/>
          </a:scene3d>
        </p:spPr>
        <p:txBody>
          <a:bodyPr>
            <a:normAutofit/>
          </a:bodyPr>
          <a:lstStyle/>
          <a:p>
            <a:pPr marL="0" indent="0">
              <a:buNone/>
            </a:pPr>
            <a:r>
              <a:rPr lang="es-CO" dirty="0"/>
              <a:t>“</a:t>
            </a:r>
            <a:r>
              <a:rPr lang="es-CO" sz="2800" dirty="0"/>
              <a:t>Dios es amor,” </a:t>
            </a:r>
            <a:r>
              <a:rPr lang="es-CO" sz="2800" dirty="0" smtClean="0"/>
              <a:t>está </a:t>
            </a:r>
            <a:r>
              <a:rPr lang="es-CO" sz="2800" dirty="0"/>
              <a:t>escrito en cada capullo que se abre, y en cada tallo de la naciente hierba.” Los hermosos </a:t>
            </a:r>
            <a:r>
              <a:rPr lang="es-CO" sz="2800" dirty="0" smtClean="0"/>
              <a:t>pájaros </a:t>
            </a:r>
            <a:r>
              <a:rPr lang="es-CO" sz="2800" dirty="0"/>
              <a:t>que llenan el aire con sus alegres trinos, </a:t>
            </a:r>
          </a:p>
        </p:txBody>
      </p:sp>
      <p:sp>
        <p:nvSpPr>
          <p:cNvPr id="4" name="3 Rectángulo"/>
          <p:cNvSpPr/>
          <p:nvPr/>
        </p:nvSpPr>
        <p:spPr>
          <a:xfrm>
            <a:off x="4211960" y="3645024"/>
            <a:ext cx="4572000" cy="3046988"/>
          </a:xfrm>
          <a:prstGeom prst="rect">
            <a:avLst/>
          </a:prstGeom>
          <a:scene3d>
            <a:camera prst="isometricOffAxis1Right"/>
            <a:lightRig rig="threePt" dir="t"/>
          </a:scene3d>
        </p:spPr>
        <p:txBody>
          <a:bodyPr>
            <a:spAutoFit/>
          </a:bodyPr>
          <a:lstStyle/>
          <a:p>
            <a:r>
              <a:rPr lang="es-CO" sz="2400" dirty="0"/>
              <a:t>las flores exquisitamente matizadas con sus delicados colores perfuman el aire, los frondosos </a:t>
            </a:r>
            <a:r>
              <a:rPr lang="es-CO" sz="2400" dirty="0" smtClean="0"/>
              <a:t>árboles </a:t>
            </a:r>
            <a:r>
              <a:rPr lang="es-CO" sz="2400" dirty="0"/>
              <a:t>del bosque con su hermoso follaje de viviente verdor, todos testifican del tierno y paternal cuidado de nuestro Dios y de su deseo de hacer felices a sus hijos</a:t>
            </a:r>
            <a:r>
              <a:rPr lang="es-CO" sz="2400" dirty="0" smtClean="0"/>
              <a:t>. </a:t>
            </a:r>
            <a:endParaRPr lang="es-CO" sz="2400"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1" y="404664"/>
            <a:ext cx="2669206"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6012161" y="422472"/>
            <a:ext cx="2088232" cy="861774"/>
          </a:xfrm>
          <a:prstGeom prst="rect">
            <a:avLst/>
          </a:prstGeom>
        </p:spPr>
        <p:txBody>
          <a:bodyPr wrap="square">
            <a:spAutoFit/>
          </a:bodyPr>
          <a:lstStyle/>
          <a:p>
            <a:r>
              <a:rPr lang="es-CO" sz="1600" b="1" dirty="0">
                <a:solidFill>
                  <a:srgbClr val="C00000"/>
                </a:solidFill>
              </a:rPr>
              <a:t>Cuando </a:t>
            </a:r>
            <a:r>
              <a:rPr lang="es-CO" sz="1600" b="1" dirty="0" smtClean="0">
                <a:solidFill>
                  <a:srgbClr val="C00000"/>
                </a:solidFill>
              </a:rPr>
              <a:t>estés </a:t>
            </a:r>
            <a:r>
              <a:rPr lang="es-CO" sz="1600" b="1" dirty="0">
                <a:solidFill>
                  <a:srgbClr val="C00000"/>
                </a:solidFill>
              </a:rPr>
              <a:t>triste, solo observa la naturaleza</a:t>
            </a:r>
            <a:r>
              <a:rPr lang="es-CO" b="1" dirty="0">
                <a:solidFill>
                  <a:srgbClr val="C00000"/>
                </a:solidFill>
              </a:rPr>
              <a:t>.</a:t>
            </a:r>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3356992"/>
            <a:ext cx="3600400" cy="3335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63021690"/>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122804533"/>
              </p:ext>
            </p:extLst>
          </p:nvPr>
        </p:nvGraphicFramePr>
        <p:xfrm>
          <a:off x="179512" y="404664"/>
          <a:ext cx="8877672" cy="57214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93513728"/>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99753922"/>
              </p:ext>
            </p:extLst>
          </p:nvPr>
        </p:nvGraphicFramePr>
        <p:xfrm>
          <a:off x="457200" y="260648"/>
          <a:ext cx="8229600" cy="6264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05608057"/>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194920" cy="2808312"/>
          </a:xfrm>
          <a:scene3d>
            <a:camera prst="isometricOffAxis1Right"/>
            <a:lightRig rig="threePt" dir="t"/>
          </a:scene3d>
        </p:spPr>
        <p:txBody>
          <a:bodyPr>
            <a:normAutofit fontScale="85000" lnSpcReduction="10000"/>
          </a:bodyPr>
          <a:lstStyle/>
          <a:p>
            <a:pPr marL="0" indent="0">
              <a:buNone/>
            </a:pPr>
            <a:r>
              <a:rPr lang="es-CO" dirty="0"/>
              <a:t>El Hijo de Dios vino del cielo para dar a conocer al Padre. “</a:t>
            </a:r>
            <a:r>
              <a:rPr lang="es-CO" dirty="0">
                <a:latin typeface="Agency FB" pitchFamily="34" charset="0"/>
              </a:rPr>
              <a:t>A Dios nadie le ha visto </a:t>
            </a:r>
            <a:r>
              <a:rPr lang="es-CO" dirty="0" smtClean="0">
                <a:latin typeface="Agency FB" pitchFamily="34" charset="0"/>
              </a:rPr>
              <a:t>jamás; </a:t>
            </a:r>
            <a:r>
              <a:rPr lang="es-CO" dirty="0">
                <a:latin typeface="Agency FB" pitchFamily="34" charset="0"/>
              </a:rPr>
              <a:t>el </a:t>
            </a:r>
            <a:r>
              <a:rPr lang="es-CO" dirty="0" smtClean="0">
                <a:latin typeface="Agency FB" pitchFamily="34" charset="0"/>
              </a:rPr>
              <a:t>unigénito </a:t>
            </a:r>
            <a:r>
              <a:rPr lang="es-CO" dirty="0">
                <a:latin typeface="Agency FB" pitchFamily="34" charset="0"/>
              </a:rPr>
              <a:t>Hijo, que </a:t>
            </a:r>
            <a:r>
              <a:rPr lang="es-CO" dirty="0" smtClean="0">
                <a:latin typeface="Agency FB" pitchFamily="34" charset="0"/>
              </a:rPr>
              <a:t>está </a:t>
            </a:r>
            <a:r>
              <a:rPr lang="es-CO" dirty="0">
                <a:latin typeface="Agency FB" pitchFamily="34" charset="0"/>
              </a:rPr>
              <a:t>en el seno </a:t>
            </a:r>
            <a:r>
              <a:rPr lang="es-CO" dirty="0" smtClean="0">
                <a:latin typeface="Agency FB" pitchFamily="34" charset="0"/>
              </a:rPr>
              <a:t>del </a:t>
            </a:r>
            <a:r>
              <a:rPr lang="es-CO" dirty="0">
                <a:latin typeface="Agency FB" pitchFamily="34" charset="0"/>
              </a:rPr>
              <a:t>Padre, </a:t>
            </a:r>
            <a:r>
              <a:rPr lang="es-CO" dirty="0" smtClean="0">
                <a:latin typeface="Agency FB" pitchFamily="34" charset="0"/>
              </a:rPr>
              <a:t>él </a:t>
            </a:r>
            <a:r>
              <a:rPr lang="es-CO" dirty="0">
                <a:latin typeface="Agency FB" pitchFamily="34" charset="0"/>
              </a:rPr>
              <a:t>le ha dado a conocer</a:t>
            </a:r>
            <a:r>
              <a:rPr lang="es-CO" dirty="0"/>
              <a:t>”. </a:t>
            </a:r>
            <a:r>
              <a:rPr lang="es-CO" dirty="0">
                <a:solidFill>
                  <a:srgbClr val="FF0000"/>
                </a:solidFill>
              </a:rPr>
              <a:t>(Juan 1:18). </a:t>
            </a:r>
            <a:r>
              <a:rPr lang="es-CO" dirty="0"/>
              <a:t>“</a:t>
            </a:r>
            <a:r>
              <a:rPr lang="es-CO" dirty="0">
                <a:latin typeface="Agency FB" pitchFamily="34" charset="0"/>
              </a:rPr>
              <a:t>Ni al Padre conoce alguno, sino el Hijo, y aquel a quien el Hijo lo quiera revelar</a:t>
            </a:r>
            <a:r>
              <a:rPr lang="es-CO" dirty="0"/>
              <a:t>”. </a:t>
            </a:r>
            <a:r>
              <a:rPr lang="es-CO" dirty="0">
                <a:solidFill>
                  <a:srgbClr val="FF0000"/>
                </a:solidFill>
              </a:rPr>
              <a:t>(Mateo 11:27</a:t>
            </a:r>
            <a:r>
              <a:rPr lang="es-CO" dirty="0" smtClean="0">
                <a:solidFill>
                  <a:srgbClr val="FF0000"/>
                </a:solidFill>
              </a:rPr>
              <a:t>).</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04664"/>
            <a:ext cx="2838822"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3933056"/>
            <a:ext cx="8064896" cy="2246769"/>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sz="2800" dirty="0"/>
              <a:t>Cuando uno de los </a:t>
            </a:r>
            <a:r>
              <a:rPr lang="es-CO" sz="2800" dirty="0" smtClean="0"/>
              <a:t>discípulos </a:t>
            </a:r>
            <a:r>
              <a:rPr lang="es-CO" sz="2800" dirty="0"/>
              <a:t>le </a:t>
            </a:r>
            <a:r>
              <a:rPr lang="es-CO" sz="2800" dirty="0" smtClean="0"/>
              <a:t>pidió: “Muéstranos </a:t>
            </a:r>
            <a:r>
              <a:rPr lang="es-CO" sz="2800" dirty="0"/>
              <a:t>al Padre”, </a:t>
            </a:r>
            <a:r>
              <a:rPr lang="es-CO" sz="2800" dirty="0" smtClean="0"/>
              <a:t>Jesús </a:t>
            </a:r>
            <a:r>
              <a:rPr lang="es-CO" sz="2800" dirty="0"/>
              <a:t>le </a:t>
            </a:r>
            <a:r>
              <a:rPr lang="es-CO" sz="2800" dirty="0" smtClean="0"/>
              <a:t>contestó: </a:t>
            </a:r>
            <a:r>
              <a:rPr lang="es-CO" sz="2800" dirty="0"/>
              <a:t>“¿</a:t>
            </a:r>
            <a:r>
              <a:rPr lang="es-CO" sz="2800" dirty="0">
                <a:latin typeface="Agency FB" pitchFamily="34" charset="0"/>
              </a:rPr>
              <a:t>Tanto tiempo hace que estoy con vosotros, y no me has conocido, Felipe? El que me ha visto a </a:t>
            </a:r>
            <a:r>
              <a:rPr lang="es-CO" sz="2800" dirty="0" smtClean="0">
                <a:latin typeface="Agency FB" pitchFamily="34" charset="0"/>
              </a:rPr>
              <a:t>mí </a:t>
            </a:r>
            <a:r>
              <a:rPr lang="es-CO" sz="2800" dirty="0">
                <a:latin typeface="Agency FB" pitchFamily="34" charset="0"/>
              </a:rPr>
              <a:t>ha visto al Padre; </a:t>
            </a:r>
            <a:r>
              <a:rPr lang="es-CO" sz="2800" dirty="0" smtClean="0">
                <a:latin typeface="Agency FB" pitchFamily="34" charset="0"/>
              </a:rPr>
              <a:t>¿cómo, </a:t>
            </a:r>
            <a:r>
              <a:rPr lang="es-CO" sz="2800" dirty="0">
                <a:latin typeface="Agency FB" pitchFamily="34" charset="0"/>
              </a:rPr>
              <a:t>pues, dices </a:t>
            </a:r>
            <a:r>
              <a:rPr lang="es-CO" sz="2800" dirty="0" smtClean="0">
                <a:latin typeface="Agency FB" pitchFamily="34" charset="0"/>
              </a:rPr>
              <a:t>tú: muéstranos </a:t>
            </a:r>
            <a:r>
              <a:rPr lang="es-CO" sz="2800" dirty="0">
                <a:latin typeface="Agency FB" pitchFamily="34" charset="0"/>
              </a:rPr>
              <a:t>al Padre</a:t>
            </a:r>
            <a:r>
              <a:rPr lang="es-CO" sz="2800" dirty="0"/>
              <a:t>? </a:t>
            </a:r>
            <a:r>
              <a:rPr lang="es-CO" sz="2800" dirty="0">
                <a:solidFill>
                  <a:srgbClr val="FF0000"/>
                </a:solidFill>
              </a:rPr>
              <a:t>(Juan 14:8-9).</a:t>
            </a:r>
          </a:p>
        </p:txBody>
      </p:sp>
    </p:spTree>
    <p:extLst>
      <p:ext uri="{BB962C8B-B14F-4D97-AF65-F5344CB8AC3E}">
        <p14:creationId xmlns:p14="http://schemas.microsoft.com/office/powerpoint/2010/main" val="1512051218"/>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368850328"/>
              </p:ext>
            </p:extLst>
          </p:nvPr>
        </p:nvGraphicFramePr>
        <p:xfrm>
          <a:off x="457200" y="404664"/>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58174995"/>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709970699"/>
              </p:ext>
            </p:extLst>
          </p:nvPr>
        </p:nvGraphicFramePr>
        <p:xfrm>
          <a:off x="457200" y="404664"/>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87835789"/>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55284432"/>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796880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6347048" cy="3096344"/>
          </a:xfrm>
          <a:scene3d>
            <a:camera prst="isometricOffAxis1Right"/>
            <a:lightRig rig="threePt" dir="t"/>
          </a:scene3d>
        </p:spPr>
        <p:txBody>
          <a:bodyPr>
            <a:normAutofit fontScale="85000" lnSpcReduction="10000"/>
          </a:bodyPr>
          <a:lstStyle/>
          <a:p>
            <a:pPr marL="0" indent="0">
              <a:buNone/>
            </a:pPr>
            <a:r>
              <a:rPr lang="es-CO" dirty="0"/>
              <a:t>“El castigo de nuestra paz fue sobre él, y por su llaga fuimos nosotros curados” </a:t>
            </a:r>
            <a:r>
              <a:rPr lang="es-CO" dirty="0">
                <a:solidFill>
                  <a:srgbClr val="FF0000"/>
                </a:solidFill>
              </a:rPr>
              <a:t>(Isaías 53:5). </a:t>
            </a:r>
            <a:r>
              <a:rPr lang="es-CO" dirty="0"/>
              <a:t>¡Miradlo en el desierto, en el Getsemaní, sobre la cruz! El inmaculado Hijo de Dios tomó sobre sí la carga del pecado. El, el que había sido uno con Dios, sintió en su alma la horrenda separación que hace el pecado entre Dios y el hombre. </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260648"/>
            <a:ext cx="1907282" cy="2943225"/>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27584" y="4221088"/>
            <a:ext cx="7560840" cy="1938992"/>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a:t>Este sentimiento arrancó de sus labios el grito angustioso: “Dios mío, Dios mío, ¿por qué me has desamparado?” </a:t>
            </a:r>
            <a:r>
              <a:rPr lang="es-CO" sz="2400" dirty="0">
                <a:solidFill>
                  <a:srgbClr val="FF0000"/>
                </a:solidFill>
              </a:rPr>
              <a:t>(Mateo 27:46)</a:t>
            </a:r>
            <a:r>
              <a:rPr lang="es-CO" sz="2400" dirty="0"/>
              <a:t>. Era la carga de pecado, la comprensión de su terrible enormidad, y la separación que causa entre el alma y Dios lo que quebrantó el corazón del Hijo de Dios.</a:t>
            </a:r>
          </a:p>
        </p:txBody>
      </p:sp>
    </p:spTree>
    <p:extLst>
      <p:ext uri="{BB962C8B-B14F-4D97-AF65-F5344CB8AC3E}">
        <p14:creationId xmlns:p14="http://schemas.microsoft.com/office/powerpoint/2010/main" val="321961693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graphicFrame>
        <p:nvGraphicFramePr>
          <p:cNvPr id="2" name="1 Marcador de contenido"/>
          <p:cNvGraphicFramePr>
            <a:graphicFrameLocks noGrp="1"/>
          </p:cNvGraphicFramePr>
          <p:nvPr>
            <p:ph idx="1"/>
            <p:extLst>
              <p:ext uri="{D42A27DB-BD31-4B8C-83A1-F6EECF244321}">
                <p14:modId xmlns:p14="http://schemas.microsoft.com/office/powerpoint/2010/main" val="1148102050"/>
              </p:ext>
            </p:extLst>
          </p:nvPr>
        </p:nvGraphicFramePr>
        <p:xfrm>
          <a:off x="457200" y="476672"/>
          <a:ext cx="822960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735759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983320391"/>
              </p:ext>
            </p:extLst>
          </p:nvPr>
        </p:nvGraphicFramePr>
        <p:xfrm>
          <a:off x="457200" y="404664"/>
          <a:ext cx="8229600" cy="57214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0411569"/>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Marcador de contenido"/>
          <p:cNvGraphicFramePr>
            <a:graphicFrameLocks noGrp="1"/>
          </p:cNvGraphicFramePr>
          <p:nvPr>
            <p:ph idx="1"/>
            <p:extLst>
              <p:ext uri="{D42A27DB-BD31-4B8C-83A1-F6EECF244321}">
                <p14:modId xmlns:p14="http://schemas.microsoft.com/office/powerpoint/2010/main" val="1655685198"/>
              </p:ext>
            </p:extLst>
          </p:nvPr>
        </p:nvGraphicFramePr>
        <p:xfrm>
          <a:off x="467544" y="260649"/>
          <a:ext cx="8219256" cy="2952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1"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23928" y="3356992"/>
            <a:ext cx="4762500" cy="285750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1560" y="3356992"/>
            <a:ext cx="2952328" cy="285750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61556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642194"/>
          </a:xfrm>
          <a:solidFill>
            <a:schemeClr val="accent4">
              <a:lumMod val="20000"/>
              <a:lumOff val="80000"/>
            </a:schemeClr>
          </a:solidFill>
          <a:scene3d>
            <a:camera prst="orthographicFront"/>
            <a:lightRig rig="threePt" dir="t"/>
          </a:scene3d>
          <a:sp3d>
            <a:bevelT w="165100" prst="coolSlant"/>
          </a:sp3d>
        </p:spPr>
        <p:txBody>
          <a:bodyPr>
            <a:noAutofit/>
          </a:bodyPr>
          <a:lstStyle/>
          <a:p>
            <a:r>
              <a:rPr lang="es-CO" sz="2400" dirty="0"/>
              <a:t>Cristo debía identificarse con los intereses y las necesidades de la humanidad. El que era uno con Dios se ha unido con los hijos de los hombres por lazos que nunca serán disueltos. Jesús “no se avergüenza de llamarlos hermanos” (Hebreos 2:11); </a:t>
            </a:r>
            <a:br>
              <a:rPr lang="es-CO" sz="2400" dirty="0"/>
            </a:br>
            <a:endParaRPr lang="es-CO" sz="2400" dirty="0"/>
          </a:p>
        </p:txBody>
      </p:sp>
      <p:sp>
        <p:nvSpPr>
          <p:cNvPr id="3" name="2 Marcador de contenido"/>
          <p:cNvSpPr>
            <a:spLocks noGrp="1"/>
          </p:cNvSpPr>
          <p:nvPr>
            <p:ph idx="1"/>
          </p:nvPr>
        </p:nvSpPr>
        <p:spPr>
          <a:xfrm>
            <a:off x="323528" y="4437112"/>
            <a:ext cx="8568952" cy="2304256"/>
          </a:xfrm>
          <a:solidFill>
            <a:schemeClr val="accent4">
              <a:lumMod val="20000"/>
              <a:lumOff val="80000"/>
            </a:schemeClr>
          </a:solidFill>
          <a:scene3d>
            <a:camera prst="orthographicFront"/>
            <a:lightRig rig="threePt" dir="t"/>
          </a:scene3d>
          <a:sp3d>
            <a:bevelT w="165100" prst="coolSlant"/>
          </a:sp3d>
        </p:spPr>
        <p:txBody>
          <a:bodyPr>
            <a:noAutofit/>
          </a:bodyPr>
          <a:lstStyle/>
          <a:p>
            <a:pPr marL="0" indent="0" algn="ctr">
              <a:buNone/>
            </a:pPr>
            <a:r>
              <a:rPr lang="es-CO" sz="2400" dirty="0"/>
              <a:t>él es nuestro Sacrificio, nuestro Abogado, nuestro Hermano, lleva nuestra forma humana ante el trono del Padre, y por la eternidad será uno con la raza que él redimió; es el Hijo del hombre. Todo esto fue hecho para que el hombre fuera levantado de la ruina y de la degradación del pecado, para que reflejara el amor de Dios, y para que participara el gozo de la </a:t>
            </a:r>
            <a:r>
              <a:rPr lang="es-CO" sz="2400" dirty="0" smtClean="0"/>
              <a:t>santidad</a:t>
            </a:r>
            <a:r>
              <a:rPr lang="es-CO" sz="2400" dirty="0"/>
              <a: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1988840"/>
            <a:ext cx="2232248" cy="2229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5318" y="1988840"/>
            <a:ext cx="1718929" cy="2229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4" y="1988840"/>
            <a:ext cx="2016224" cy="2229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0272" y="1988840"/>
            <a:ext cx="1728192" cy="2229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7658148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45259235"/>
              </p:ext>
            </p:extLst>
          </p:nvPr>
        </p:nvGraphicFramePr>
        <p:xfrm>
          <a:off x="457200" y="404664"/>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6213118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514284586"/>
              </p:ext>
            </p:extLst>
          </p:nvPr>
        </p:nvGraphicFramePr>
        <p:xfrm>
          <a:off x="457200" y="332656"/>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96129552"/>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548680"/>
            <a:ext cx="7200800" cy="5904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7174891"/>
      </p:ext>
    </p:extLst>
  </p:cSld>
  <p:clrMapOvr>
    <a:masterClrMapping/>
  </p:clrMapOvr>
  <p:transition spd="slow">
    <p:wheel spokes="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289451"/>
          </a:xfrm>
          <a:solidFill>
            <a:schemeClr val="accent4">
              <a:lumMod val="40000"/>
              <a:lumOff val="60000"/>
            </a:schemeClr>
          </a:solidFill>
          <a:scene3d>
            <a:camera prst="orthographicFront"/>
            <a:lightRig rig="threePt" dir="t"/>
          </a:scene3d>
          <a:sp3d>
            <a:bevelT w="165100" prst="coolSlant"/>
          </a:sp3d>
        </p:spPr>
        <p:txBody>
          <a:bodyPr/>
          <a:lstStyle/>
          <a:p>
            <a:pPr marL="0" indent="0">
              <a:buNone/>
            </a:pPr>
            <a:endParaRPr lang="es-CO" sz="4400" b="1" dirty="0" smtClean="0"/>
          </a:p>
          <a:p>
            <a:pPr marL="0" indent="0">
              <a:buNone/>
            </a:pPr>
            <a:r>
              <a:rPr lang="es-CO" sz="4400" b="1" dirty="0" smtClean="0"/>
              <a:t>Este </a:t>
            </a:r>
            <a:r>
              <a:rPr lang="es-CO" sz="4400" b="1" dirty="0"/>
              <a:t>tema: </a:t>
            </a:r>
          </a:p>
          <a:p>
            <a:pPr marL="0" indent="0">
              <a:buNone/>
            </a:pPr>
            <a:r>
              <a:rPr lang="es-CO" sz="4400" b="1" dirty="0"/>
              <a:t>AMOR </a:t>
            </a:r>
            <a:r>
              <a:rPr lang="es-CO" sz="4400" b="1" dirty="0" smtClean="0"/>
              <a:t>SUPREMO</a:t>
            </a:r>
            <a:endParaRPr lang="es-CO" sz="4400" b="1" dirty="0"/>
          </a:p>
          <a:p>
            <a:pPr marL="0" indent="0">
              <a:buNone/>
            </a:pPr>
            <a:r>
              <a:rPr lang="es-CO" sz="4400" b="1" dirty="0"/>
              <a:t>Fue extraído del Camino a Cristo</a:t>
            </a:r>
          </a:p>
          <a:p>
            <a:pPr marL="0" indent="0">
              <a:buNone/>
            </a:pPr>
            <a:r>
              <a:rPr lang="es-CO" sz="4400" b="1" dirty="0"/>
              <a:t>Capitulo </a:t>
            </a:r>
            <a:r>
              <a:rPr lang="es-CO" sz="4400" b="1" dirty="0" smtClean="0"/>
              <a:t>1.</a:t>
            </a:r>
            <a:endParaRPr lang="es-CO" sz="4400" b="1" dirty="0"/>
          </a:p>
          <a:p>
            <a:endParaRPr lang="es-CO" dirty="0"/>
          </a:p>
        </p:txBody>
      </p:sp>
    </p:spTree>
    <p:extLst>
      <p:ext uri="{BB962C8B-B14F-4D97-AF65-F5344CB8AC3E}">
        <p14:creationId xmlns:p14="http://schemas.microsoft.com/office/powerpoint/2010/main" val="3421592425"/>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326</TotalTime>
  <Words>2363</Words>
  <Application>Microsoft Office PowerPoint</Application>
  <PresentationFormat>Presentación en pantalla (4:3)</PresentationFormat>
  <Paragraphs>50</Paragraphs>
  <Slides>23</Slides>
  <Notes>0</Notes>
  <HiddenSlides>0</HiddenSlides>
  <MMClips>0</MMClips>
  <ScaleCrop>false</ScaleCrop>
  <HeadingPairs>
    <vt:vector size="4" baseType="variant">
      <vt:variant>
        <vt:lpstr>Tema</vt:lpstr>
      </vt:variant>
      <vt:variant>
        <vt:i4>1</vt:i4>
      </vt:variant>
      <vt:variant>
        <vt:lpstr>Títulos de diapositiva</vt:lpstr>
      </vt:variant>
      <vt:variant>
        <vt:i4>23</vt:i4>
      </vt:variant>
    </vt:vector>
  </HeadingPairs>
  <TitlesOfParts>
    <vt:vector size="24" baseType="lpstr">
      <vt:lpstr>Tema de Office</vt:lpstr>
      <vt:lpstr>AMOR SUPREMO</vt:lpstr>
      <vt:lpstr>Presentación de PowerPoint</vt:lpstr>
      <vt:lpstr>AMOR SUPREMO</vt:lpstr>
      <vt:lpstr>Presentación de PowerPoint</vt:lpstr>
      <vt:lpstr>Es la transgresión de la ley de Dios, de la ley de la ley de amor, lo que ha traído dolor; y muerte. </vt:lpstr>
      <vt:lpstr>Presentación de PowerPoint</vt:lpstr>
      <vt:lpstr>El mundo, aunque caído, no es todo sufrimiento y miseria. En la misma naturaleza hay mensajes de esperanza y de consuelo. Hay flores en los cardos y las espinas están cubiertas de rosas.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Cristo debía identificarse con los intereses y las necesidades de la humanidad. El que era uno con Dios se ha unido con los hijos de los hombres por lazos que nunca serán disueltos. Jesús “no se avergüenza de llamarlos hermanos” (Hebreos 2:11);  </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AMOR SUPREMO</dc:title>
  <dc:creator>TEMAS DE FE</dc:creator>
  <cp:lastModifiedBy>TEMAS DE FE</cp:lastModifiedBy>
  <cp:revision>48</cp:revision>
  <dcterms:created xsi:type="dcterms:W3CDTF">2016-05-30T03:06:37Z</dcterms:created>
  <dcterms:modified xsi:type="dcterms:W3CDTF">2016-05-30T23:35:54Z</dcterms:modified>
</cp:coreProperties>
</file>